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9" r:id="rId3"/>
    <p:sldMasterId id="2147483687" r:id="rId4"/>
  </p:sldMasterIdLst>
  <p:notesMasterIdLst>
    <p:notesMasterId r:id="rId22"/>
  </p:notesMasterIdLst>
  <p:sldIdLst>
    <p:sldId id="521" r:id="rId5"/>
    <p:sldId id="303" r:id="rId6"/>
    <p:sldId id="499" r:id="rId7"/>
    <p:sldId id="517" r:id="rId8"/>
    <p:sldId id="257" r:id="rId9"/>
    <p:sldId id="522" r:id="rId10"/>
    <p:sldId id="523" r:id="rId11"/>
    <p:sldId id="638" r:id="rId12"/>
    <p:sldId id="733" r:id="rId13"/>
    <p:sldId id="731" r:id="rId14"/>
    <p:sldId id="644" r:id="rId15"/>
    <p:sldId id="649" r:id="rId16"/>
    <p:sldId id="645" r:id="rId17"/>
    <p:sldId id="647" r:id="rId18"/>
    <p:sldId id="646" r:id="rId19"/>
    <p:sldId id="648" r:id="rId20"/>
    <p:sldId id="7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B6B24F-62A9-048E-F2FD-6755B992C66C}" name="Emilie Vidal" initials="EV" userId="S::emilie.vidal@unwomen.org::a9e8d366-2a46-4f89-8fec-93648a11e667" providerId="AD"/>
  <p188:author id="{ADA0B55D-42BB-9D99-06A3-2B40308DE702}" name="Matthew  Rullo" initials="MR" userId="S::matthew.rullo@unwomen.org::3e04e88a-1a52-49ec-966a-c57e9ab6d757" providerId="AD"/>
  <p188:author id="{A1BD80CD-2E8C-E136-7515-081836E67D9B}" name="Erica Stillo" initials="ES" userId="Erica Still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phie Giscard D'estaing" initials="SGD" lastIdx="1" clrIdx="0">
    <p:extLst>
      <p:ext uri="{19B8F6BF-5375-455C-9EA6-DF929625EA0E}">
        <p15:presenceInfo xmlns:p15="http://schemas.microsoft.com/office/powerpoint/2012/main" userId="S::s.giscarddestaing@unwomen.org::04d1d9b1-d57d-4dfd-a136-fd0d949b2a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9BDD"/>
    <a:srgbClr val="B41E53"/>
    <a:srgbClr val="002D41"/>
    <a:srgbClr val="CE0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88C75B-57FE-4AB9-99A7-7071FC2C53A6}" v="27" dt="2023-10-26T09:28:36.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4648"/>
  </p:normalViewPr>
  <p:slideViewPr>
    <p:cSldViewPr snapToGrid="0">
      <p:cViewPr varScale="1">
        <p:scale>
          <a:sx n="108" d="100"/>
          <a:sy n="108" d="100"/>
        </p:scale>
        <p:origin x="8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ina El Khatib" userId="c8464a77-3f88-432e-b791-93df6aa19d3d" providerId="ADAL" clId="{89C45645-5117-4E52-BFB6-C43FB1F1A92B}"/>
    <pc:docChg chg="undo redo custSel addSld delSld modSld sldOrd">
      <pc:chgData name="Zeina El Khatib" userId="c8464a77-3f88-432e-b791-93df6aa19d3d" providerId="ADAL" clId="{89C45645-5117-4E52-BFB6-C43FB1F1A92B}" dt="2023-09-11T12:28:19.022" v="1496" actId="1076"/>
      <pc:docMkLst>
        <pc:docMk/>
      </pc:docMkLst>
      <pc:sldChg chg="modSp mod ord">
        <pc:chgData name="Zeina El Khatib" userId="c8464a77-3f88-432e-b791-93df6aa19d3d" providerId="ADAL" clId="{89C45645-5117-4E52-BFB6-C43FB1F1A92B}" dt="2023-08-28T12:50:51.779" v="522" actId="1076"/>
        <pc:sldMkLst>
          <pc:docMk/>
          <pc:sldMk cId="358961646" sldId="257"/>
        </pc:sldMkLst>
        <pc:spChg chg="mod">
          <ac:chgData name="Zeina El Khatib" userId="c8464a77-3f88-432e-b791-93df6aa19d3d" providerId="ADAL" clId="{89C45645-5117-4E52-BFB6-C43FB1F1A92B}" dt="2023-08-28T12:50:51.779" v="522" actId="1076"/>
          <ac:spMkLst>
            <pc:docMk/>
            <pc:sldMk cId="358961646" sldId="257"/>
            <ac:spMk id="21" creationId="{956B789E-119C-4AA2-9EBB-CEA3F660D7F7}"/>
          </ac:spMkLst>
        </pc:spChg>
        <pc:spChg chg="mod">
          <ac:chgData name="Zeina El Khatib" userId="c8464a77-3f88-432e-b791-93df6aa19d3d" providerId="ADAL" clId="{89C45645-5117-4E52-BFB6-C43FB1F1A92B}" dt="2023-08-28T12:50:47.996" v="521" actId="1076"/>
          <ac:spMkLst>
            <pc:docMk/>
            <pc:sldMk cId="358961646" sldId="257"/>
            <ac:spMk id="87" creationId="{66ADCBDC-3BF4-E41B-0404-E51654ACD8B6}"/>
          </ac:spMkLst>
        </pc:spChg>
      </pc:sldChg>
      <pc:sldChg chg="modSp mod">
        <pc:chgData name="Zeina El Khatib" userId="c8464a77-3f88-432e-b791-93df6aa19d3d" providerId="ADAL" clId="{89C45645-5117-4E52-BFB6-C43FB1F1A92B}" dt="2023-08-28T12:28:07.304" v="23" actId="20577"/>
        <pc:sldMkLst>
          <pc:docMk/>
          <pc:sldMk cId="320555913" sldId="303"/>
        </pc:sldMkLst>
        <pc:spChg chg="mod">
          <ac:chgData name="Zeina El Khatib" userId="c8464a77-3f88-432e-b791-93df6aa19d3d" providerId="ADAL" clId="{89C45645-5117-4E52-BFB6-C43FB1F1A92B}" dt="2023-08-28T12:28:07.304" v="23" actId="20577"/>
          <ac:spMkLst>
            <pc:docMk/>
            <pc:sldMk cId="320555913" sldId="303"/>
            <ac:spMk id="3" creationId="{ED58A5AE-2E1C-634D-8A92-04F27FDE536A}"/>
          </ac:spMkLst>
        </pc:spChg>
        <pc:picChg chg="mod">
          <ac:chgData name="Zeina El Khatib" userId="c8464a77-3f88-432e-b791-93df6aa19d3d" providerId="ADAL" clId="{89C45645-5117-4E52-BFB6-C43FB1F1A92B}" dt="2023-08-28T12:26:49.800" v="15" actId="1038"/>
          <ac:picMkLst>
            <pc:docMk/>
            <pc:sldMk cId="320555913" sldId="303"/>
            <ac:picMk id="10" creationId="{230989DC-3554-40FB-B5A9-20CFAF9B9CFE}"/>
          </ac:picMkLst>
        </pc:picChg>
      </pc:sldChg>
      <pc:sldChg chg="modSp mod ord">
        <pc:chgData name="Zeina El Khatib" userId="c8464a77-3f88-432e-b791-93df6aa19d3d" providerId="ADAL" clId="{89C45645-5117-4E52-BFB6-C43FB1F1A92B}" dt="2023-08-28T14:41:04.897" v="1442" actId="14100"/>
        <pc:sldMkLst>
          <pc:docMk/>
          <pc:sldMk cId="3113650841" sldId="499"/>
        </pc:sldMkLst>
        <pc:spChg chg="mod">
          <ac:chgData name="Zeina El Khatib" userId="c8464a77-3f88-432e-b791-93df6aa19d3d" providerId="ADAL" clId="{89C45645-5117-4E52-BFB6-C43FB1F1A92B}" dt="2023-08-28T12:34:43.038" v="47" actId="20577"/>
          <ac:spMkLst>
            <pc:docMk/>
            <pc:sldMk cId="3113650841" sldId="499"/>
            <ac:spMk id="16" creationId="{033420A3-5B3A-407D-91D4-13BE1F7E42E3}"/>
          </ac:spMkLst>
        </pc:spChg>
        <pc:spChg chg="mod">
          <ac:chgData name="Zeina El Khatib" userId="c8464a77-3f88-432e-b791-93df6aa19d3d" providerId="ADAL" clId="{89C45645-5117-4E52-BFB6-C43FB1F1A92B}" dt="2023-08-28T12:34:16.101" v="26" actId="20577"/>
          <ac:spMkLst>
            <pc:docMk/>
            <pc:sldMk cId="3113650841" sldId="499"/>
            <ac:spMk id="31" creationId="{AA18866B-7FDE-4DD2-A83B-DD92D963E7DF}"/>
          </ac:spMkLst>
        </pc:spChg>
        <pc:spChg chg="mod">
          <ac:chgData name="Zeina El Khatib" userId="c8464a77-3f88-432e-b791-93df6aa19d3d" providerId="ADAL" clId="{89C45645-5117-4E52-BFB6-C43FB1F1A92B}" dt="2023-08-28T12:37:33.609" v="100" actId="404"/>
          <ac:spMkLst>
            <pc:docMk/>
            <pc:sldMk cId="3113650841" sldId="499"/>
            <ac:spMk id="37" creationId="{7214971C-7C88-4E63-B2AA-AD97C190EF17}"/>
          </ac:spMkLst>
        </pc:spChg>
        <pc:spChg chg="mod">
          <ac:chgData name="Zeina El Khatib" userId="c8464a77-3f88-432e-b791-93df6aa19d3d" providerId="ADAL" clId="{89C45645-5117-4E52-BFB6-C43FB1F1A92B}" dt="2023-08-28T12:35:12.071" v="55" actId="20577"/>
          <ac:spMkLst>
            <pc:docMk/>
            <pc:sldMk cId="3113650841" sldId="499"/>
            <ac:spMk id="39" creationId="{535D20C9-56E2-4DE1-A556-D49977237849}"/>
          </ac:spMkLst>
        </pc:spChg>
        <pc:spChg chg="mod">
          <ac:chgData name="Zeina El Khatib" userId="c8464a77-3f88-432e-b791-93df6aa19d3d" providerId="ADAL" clId="{89C45645-5117-4E52-BFB6-C43FB1F1A92B}" dt="2023-08-28T14:41:04.897" v="1442" actId="14100"/>
          <ac:spMkLst>
            <pc:docMk/>
            <pc:sldMk cId="3113650841" sldId="499"/>
            <ac:spMk id="40" creationId="{5DD2ED91-EFA9-4752-BC76-8119DD0775D7}"/>
          </ac:spMkLst>
        </pc:spChg>
        <pc:spChg chg="mod">
          <ac:chgData name="Zeina El Khatib" userId="c8464a77-3f88-432e-b791-93df6aa19d3d" providerId="ADAL" clId="{89C45645-5117-4E52-BFB6-C43FB1F1A92B}" dt="2023-08-28T12:35:27.632" v="56"/>
          <ac:spMkLst>
            <pc:docMk/>
            <pc:sldMk cId="3113650841" sldId="499"/>
            <ac:spMk id="50" creationId="{7FA592CA-3BA9-4B73-86C8-FE0ACCE1CF5F}"/>
          </ac:spMkLst>
        </pc:spChg>
        <pc:spChg chg="mod">
          <ac:chgData name="Zeina El Khatib" userId="c8464a77-3f88-432e-b791-93df6aa19d3d" providerId="ADAL" clId="{89C45645-5117-4E52-BFB6-C43FB1F1A92B}" dt="2023-08-28T12:35:08.804" v="51" actId="20577"/>
          <ac:spMkLst>
            <pc:docMk/>
            <pc:sldMk cId="3113650841" sldId="499"/>
            <ac:spMk id="51" creationId="{4B8FC27E-A02E-442F-B846-4CDB0BAE305D}"/>
          </ac:spMkLst>
        </pc:spChg>
        <pc:spChg chg="mod">
          <ac:chgData name="Zeina El Khatib" userId="c8464a77-3f88-432e-b791-93df6aa19d3d" providerId="ADAL" clId="{89C45645-5117-4E52-BFB6-C43FB1F1A92B}" dt="2023-08-28T12:37:13.610" v="96" actId="14100"/>
          <ac:spMkLst>
            <pc:docMk/>
            <pc:sldMk cId="3113650841" sldId="499"/>
            <ac:spMk id="52" creationId="{659FACA4-B41C-49DC-8F62-0E835652F4C1}"/>
          </ac:spMkLst>
        </pc:spChg>
        <pc:spChg chg="mod">
          <ac:chgData name="Zeina El Khatib" userId="c8464a77-3f88-432e-b791-93df6aa19d3d" providerId="ADAL" clId="{89C45645-5117-4E52-BFB6-C43FB1F1A92B}" dt="2023-08-28T12:37:19.622" v="97" actId="1076"/>
          <ac:spMkLst>
            <pc:docMk/>
            <pc:sldMk cId="3113650841" sldId="499"/>
            <ac:spMk id="53" creationId="{AC26A0AF-A0EE-42F7-82DF-C1439003BD97}"/>
          </ac:spMkLst>
        </pc:spChg>
        <pc:spChg chg="mod">
          <ac:chgData name="Zeina El Khatib" userId="c8464a77-3f88-432e-b791-93df6aa19d3d" providerId="ADAL" clId="{89C45645-5117-4E52-BFB6-C43FB1F1A92B}" dt="2023-08-28T12:34:30.504" v="38" actId="20577"/>
          <ac:spMkLst>
            <pc:docMk/>
            <pc:sldMk cId="3113650841" sldId="499"/>
            <ac:spMk id="63" creationId="{21ED7909-6F12-4BF7-B603-902C383BF1A6}"/>
          </ac:spMkLst>
        </pc:spChg>
        <pc:spChg chg="mod">
          <ac:chgData name="Zeina El Khatib" userId="c8464a77-3f88-432e-b791-93df6aa19d3d" providerId="ADAL" clId="{89C45645-5117-4E52-BFB6-C43FB1F1A92B}" dt="2023-08-28T12:37:51.341" v="105" actId="20577"/>
          <ac:spMkLst>
            <pc:docMk/>
            <pc:sldMk cId="3113650841" sldId="499"/>
            <ac:spMk id="70" creationId="{C63A873B-65B3-4533-8346-B89EB82B2B47}"/>
          </ac:spMkLst>
        </pc:spChg>
        <pc:spChg chg="mod">
          <ac:chgData name="Zeina El Khatib" userId="c8464a77-3f88-432e-b791-93df6aa19d3d" providerId="ADAL" clId="{89C45645-5117-4E52-BFB6-C43FB1F1A92B}" dt="2023-08-28T12:38:00.771" v="109" actId="20577"/>
          <ac:spMkLst>
            <pc:docMk/>
            <pc:sldMk cId="3113650841" sldId="499"/>
            <ac:spMk id="72" creationId="{6C7DC483-C069-4A68-9EEE-87385EFC86F6}"/>
          </ac:spMkLst>
        </pc:spChg>
      </pc:sldChg>
      <pc:sldChg chg="addSp delSp modSp mod">
        <pc:chgData name="Zeina El Khatib" userId="c8464a77-3f88-432e-b791-93df6aa19d3d" providerId="ADAL" clId="{89C45645-5117-4E52-BFB6-C43FB1F1A92B}" dt="2023-08-28T12:39:39.862" v="135" actId="1076"/>
        <pc:sldMkLst>
          <pc:docMk/>
          <pc:sldMk cId="794733312" sldId="517"/>
        </pc:sldMkLst>
        <pc:spChg chg="add mod">
          <ac:chgData name="Zeina El Khatib" userId="c8464a77-3f88-432e-b791-93df6aa19d3d" providerId="ADAL" clId="{89C45645-5117-4E52-BFB6-C43FB1F1A92B}" dt="2023-08-28T12:39:39.862" v="135" actId="1076"/>
          <ac:spMkLst>
            <pc:docMk/>
            <pc:sldMk cId="794733312" sldId="517"/>
            <ac:spMk id="4" creationId="{EEA3A77C-F1B0-6784-51E1-6273CAE267F0}"/>
          </ac:spMkLst>
        </pc:spChg>
        <pc:spChg chg="mod">
          <ac:chgData name="Zeina El Khatib" userId="c8464a77-3f88-432e-b791-93df6aa19d3d" providerId="ADAL" clId="{89C45645-5117-4E52-BFB6-C43FB1F1A92B}" dt="2023-08-28T12:39:24.106" v="131" actId="207"/>
          <ac:spMkLst>
            <pc:docMk/>
            <pc:sldMk cId="794733312" sldId="517"/>
            <ac:spMk id="5" creationId="{F168D04F-4E83-A815-784C-B3F74575A17C}"/>
          </ac:spMkLst>
        </pc:spChg>
        <pc:spChg chg="mod">
          <ac:chgData name="Zeina El Khatib" userId="c8464a77-3f88-432e-b791-93df6aa19d3d" providerId="ADAL" clId="{89C45645-5117-4E52-BFB6-C43FB1F1A92B}" dt="2023-08-28T12:38:58.521" v="127" actId="1035"/>
          <ac:spMkLst>
            <pc:docMk/>
            <pc:sldMk cId="794733312" sldId="517"/>
            <ac:spMk id="8" creationId="{CE462565-DE4E-203B-6C84-D81679A0319E}"/>
          </ac:spMkLst>
        </pc:spChg>
        <pc:spChg chg="mod">
          <ac:chgData name="Zeina El Khatib" userId="c8464a77-3f88-432e-b791-93df6aa19d3d" providerId="ADAL" clId="{89C45645-5117-4E52-BFB6-C43FB1F1A92B}" dt="2023-08-28T12:38:48.804" v="119" actId="14100"/>
          <ac:spMkLst>
            <pc:docMk/>
            <pc:sldMk cId="794733312" sldId="517"/>
            <ac:spMk id="9" creationId="{7349FCC3-E7AE-DFDD-3367-6CA64C006C68}"/>
          </ac:spMkLst>
        </pc:spChg>
        <pc:spChg chg="mod">
          <ac:chgData name="Zeina El Khatib" userId="c8464a77-3f88-432e-b791-93df6aa19d3d" providerId="ADAL" clId="{89C45645-5117-4E52-BFB6-C43FB1F1A92B}" dt="2023-08-28T12:38:36.790" v="114" actId="14100"/>
          <ac:spMkLst>
            <pc:docMk/>
            <pc:sldMk cId="794733312" sldId="517"/>
            <ac:spMk id="10" creationId="{97637E69-93A8-9BBD-0050-EDA94E9F6590}"/>
          </ac:spMkLst>
        </pc:spChg>
        <pc:picChg chg="add ord">
          <ac:chgData name="Zeina El Khatib" userId="c8464a77-3f88-432e-b791-93df6aa19d3d" providerId="ADAL" clId="{89C45645-5117-4E52-BFB6-C43FB1F1A92B}" dt="2023-08-28T12:38:27.060" v="112" actId="167"/>
          <ac:picMkLst>
            <pc:docMk/>
            <pc:sldMk cId="794733312" sldId="517"/>
            <ac:picMk id="2" creationId="{876F3509-0A34-DA56-B963-78D5D7428320}"/>
          </ac:picMkLst>
        </pc:picChg>
        <pc:picChg chg="del">
          <ac:chgData name="Zeina El Khatib" userId="c8464a77-3f88-432e-b791-93df6aa19d3d" providerId="ADAL" clId="{89C45645-5117-4E52-BFB6-C43FB1F1A92B}" dt="2023-08-28T12:38:20.089" v="110" actId="478"/>
          <ac:picMkLst>
            <pc:docMk/>
            <pc:sldMk cId="794733312" sldId="517"/>
            <ac:picMk id="3" creationId="{370772CF-1DA0-EE17-A36B-3E4079C2C4D6}"/>
          </ac:picMkLst>
        </pc:picChg>
      </pc:sldChg>
      <pc:sldChg chg="modSp del mod">
        <pc:chgData name="Zeina El Khatib" userId="c8464a77-3f88-432e-b791-93df6aa19d3d" providerId="ADAL" clId="{89C45645-5117-4E52-BFB6-C43FB1F1A92B}" dt="2023-08-28T13:39:36.108" v="1357" actId="47"/>
        <pc:sldMkLst>
          <pc:docMk/>
          <pc:sldMk cId="338466847" sldId="518"/>
        </pc:sldMkLst>
        <pc:picChg chg="mod modCrop">
          <ac:chgData name="Zeina El Khatib" userId="c8464a77-3f88-432e-b791-93df6aa19d3d" providerId="ADAL" clId="{89C45645-5117-4E52-BFB6-C43FB1F1A92B}" dt="2023-08-28T13:38:12.440" v="1316" actId="1076"/>
          <ac:picMkLst>
            <pc:docMk/>
            <pc:sldMk cId="338466847" sldId="518"/>
            <ac:picMk id="4" creationId="{FBC572CF-3B4B-450C-8E02-F79DD86E6E5D}"/>
          </ac:picMkLst>
        </pc:picChg>
      </pc:sldChg>
      <pc:sldChg chg="modSp mod">
        <pc:chgData name="Zeina El Khatib" userId="c8464a77-3f88-432e-b791-93df6aa19d3d" providerId="ADAL" clId="{89C45645-5117-4E52-BFB6-C43FB1F1A92B}" dt="2023-08-28T13:37:13.737" v="1312" actId="20577"/>
        <pc:sldMkLst>
          <pc:docMk/>
          <pc:sldMk cId="3068357614" sldId="523"/>
        </pc:sldMkLst>
        <pc:spChg chg="mod">
          <ac:chgData name="Zeina El Khatib" userId="c8464a77-3f88-432e-b791-93df6aa19d3d" providerId="ADAL" clId="{89C45645-5117-4E52-BFB6-C43FB1F1A92B}" dt="2023-08-28T12:40:27.504" v="140" actId="1076"/>
          <ac:spMkLst>
            <pc:docMk/>
            <pc:sldMk cId="3068357614" sldId="523"/>
            <ac:spMk id="2" creationId="{B5CD92B4-8921-4973-9CB6-681E663A4318}"/>
          </ac:spMkLst>
        </pc:spChg>
        <pc:spChg chg="mod">
          <ac:chgData name="Zeina El Khatib" userId="c8464a77-3f88-432e-b791-93df6aa19d3d" providerId="ADAL" clId="{89C45645-5117-4E52-BFB6-C43FB1F1A92B}" dt="2023-08-28T13:37:13.737" v="1312" actId="20577"/>
          <ac:spMkLst>
            <pc:docMk/>
            <pc:sldMk cId="3068357614" sldId="523"/>
            <ac:spMk id="3" creationId="{E407CA9C-6921-D540-82EC-D8FD220C9066}"/>
          </ac:spMkLst>
        </pc:spChg>
        <pc:spChg chg="mod">
          <ac:chgData name="Zeina El Khatib" userId="c8464a77-3f88-432e-b791-93df6aa19d3d" providerId="ADAL" clId="{89C45645-5117-4E52-BFB6-C43FB1F1A92B}" dt="2023-08-28T12:40:30.945" v="141" actId="1076"/>
          <ac:spMkLst>
            <pc:docMk/>
            <pc:sldMk cId="3068357614" sldId="523"/>
            <ac:spMk id="7" creationId="{6338C080-8B62-4D16-99F3-9B7357D52CB4}"/>
          </ac:spMkLst>
        </pc:spChg>
      </pc:sldChg>
      <pc:sldChg chg="add del">
        <pc:chgData name="Zeina El Khatib" userId="c8464a77-3f88-432e-b791-93df6aa19d3d" providerId="ADAL" clId="{89C45645-5117-4E52-BFB6-C43FB1F1A92B}" dt="2023-08-28T12:59:47.351" v="778" actId="47"/>
        <pc:sldMkLst>
          <pc:docMk/>
          <pc:sldMk cId="3097846991" sldId="613"/>
        </pc:sldMkLst>
      </pc:sldChg>
      <pc:sldChg chg="addSp delSp modSp mod">
        <pc:chgData name="Zeina El Khatib" userId="c8464a77-3f88-432e-b791-93df6aa19d3d" providerId="ADAL" clId="{89C45645-5117-4E52-BFB6-C43FB1F1A92B}" dt="2023-08-28T12:58:47.903" v="776" actId="1036"/>
        <pc:sldMkLst>
          <pc:docMk/>
          <pc:sldMk cId="3429077167" sldId="638"/>
        </pc:sldMkLst>
        <pc:spChg chg="add mod">
          <ac:chgData name="Zeina El Khatib" userId="c8464a77-3f88-432e-b791-93df6aa19d3d" providerId="ADAL" clId="{89C45645-5117-4E52-BFB6-C43FB1F1A92B}" dt="2023-08-28T12:58:47.903" v="776" actId="1036"/>
          <ac:spMkLst>
            <pc:docMk/>
            <pc:sldMk cId="3429077167" sldId="638"/>
            <ac:spMk id="3" creationId="{8FD1AAAB-4A85-D9FD-0ED7-A8D55E1E899F}"/>
          </ac:spMkLst>
        </pc:spChg>
        <pc:spChg chg="mod">
          <ac:chgData name="Zeina El Khatib" userId="c8464a77-3f88-432e-b791-93df6aa19d3d" providerId="ADAL" clId="{89C45645-5117-4E52-BFB6-C43FB1F1A92B}" dt="2023-08-28T12:58:40.924" v="755" actId="1076"/>
          <ac:spMkLst>
            <pc:docMk/>
            <pc:sldMk cId="3429077167" sldId="638"/>
            <ac:spMk id="4" creationId="{7553A4BF-11E1-4595-AFA3-1ABE97540DF4}"/>
          </ac:spMkLst>
        </pc:spChg>
        <pc:spChg chg="mod">
          <ac:chgData name="Zeina El Khatib" userId="c8464a77-3f88-432e-b791-93df6aa19d3d" providerId="ADAL" clId="{89C45645-5117-4E52-BFB6-C43FB1F1A92B}" dt="2023-08-28T12:49:10.809" v="508" actId="20577"/>
          <ac:spMkLst>
            <pc:docMk/>
            <pc:sldMk cId="3429077167" sldId="638"/>
            <ac:spMk id="5" creationId="{8D88BBF0-5005-4888-A224-A4D7C64157A4}"/>
          </ac:spMkLst>
        </pc:spChg>
        <pc:spChg chg="add mod">
          <ac:chgData name="Zeina El Khatib" userId="c8464a77-3f88-432e-b791-93df6aa19d3d" providerId="ADAL" clId="{89C45645-5117-4E52-BFB6-C43FB1F1A92B}" dt="2023-08-28T12:58:45.871" v="768" actId="1036"/>
          <ac:spMkLst>
            <pc:docMk/>
            <pc:sldMk cId="3429077167" sldId="638"/>
            <ac:spMk id="9" creationId="{D4CE2962-B5FC-EB08-9207-593C85F7711F}"/>
          </ac:spMkLst>
        </pc:spChg>
        <pc:spChg chg="mod">
          <ac:chgData name="Zeina El Khatib" userId="c8464a77-3f88-432e-b791-93df6aa19d3d" providerId="ADAL" clId="{89C45645-5117-4E52-BFB6-C43FB1F1A92B}" dt="2023-08-28T12:54:21.002" v="619"/>
          <ac:spMkLst>
            <pc:docMk/>
            <pc:sldMk cId="3429077167" sldId="638"/>
            <ac:spMk id="12" creationId="{A7EA6932-6E43-CA86-7F17-62C2AE963FE8}"/>
          </ac:spMkLst>
        </pc:spChg>
        <pc:spChg chg="add mod">
          <ac:chgData name="Zeina El Khatib" userId="c8464a77-3f88-432e-b791-93df6aa19d3d" providerId="ADAL" clId="{89C45645-5117-4E52-BFB6-C43FB1F1A92B}" dt="2023-08-28T12:58:45.871" v="768" actId="1036"/>
          <ac:spMkLst>
            <pc:docMk/>
            <pc:sldMk cId="3429077167" sldId="638"/>
            <ac:spMk id="13" creationId="{E2BE6A30-607F-B57E-D678-58DF7F5DFD52}"/>
          </ac:spMkLst>
        </pc:spChg>
        <pc:spChg chg="add mod">
          <ac:chgData name="Zeina El Khatib" userId="c8464a77-3f88-432e-b791-93df6aa19d3d" providerId="ADAL" clId="{89C45645-5117-4E52-BFB6-C43FB1F1A92B}" dt="2023-08-28T12:58:45.871" v="768" actId="1036"/>
          <ac:spMkLst>
            <pc:docMk/>
            <pc:sldMk cId="3429077167" sldId="638"/>
            <ac:spMk id="14" creationId="{AB97DFC3-8B87-8FCC-0FFE-08AB0C4A44AA}"/>
          </ac:spMkLst>
        </pc:spChg>
        <pc:spChg chg="mod">
          <ac:chgData name="Zeina El Khatib" userId="c8464a77-3f88-432e-b791-93df6aa19d3d" providerId="ADAL" clId="{89C45645-5117-4E52-BFB6-C43FB1F1A92B}" dt="2023-08-28T12:54:21.002" v="619"/>
          <ac:spMkLst>
            <pc:docMk/>
            <pc:sldMk cId="3429077167" sldId="638"/>
            <ac:spMk id="17" creationId="{2B9D6F9B-DCED-6DBE-DA4A-40C07CF44BA6}"/>
          </ac:spMkLst>
        </pc:spChg>
        <pc:spChg chg="mod">
          <ac:chgData name="Zeina El Khatib" userId="c8464a77-3f88-432e-b791-93df6aa19d3d" providerId="ADAL" clId="{89C45645-5117-4E52-BFB6-C43FB1F1A92B}" dt="2023-08-28T12:54:21.002" v="619"/>
          <ac:spMkLst>
            <pc:docMk/>
            <pc:sldMk cId="3429077167" sldId="638"/>
            <ac:spMk id="18" creationId="{FEC80457-95B9-75EF-B09B-9F4E66F7364B}"/>
          </ac:spMkLst>
        </pc:spChg>
        <pc:spChg chg="add mod">
          <ac:chgData name="Zeina El Khatib" userId="c8464a77-3f88-432e-b791-93df6aa19d3d" providerId="ADAL" clId="{89C45645-5117-4E52-BFB6-C43FB1F1A92B}" dt="2023-08-28T12:58:45.871" v="768" actId="1036"/>
          <ac:spMkLst>
            <pc:docMk/>
            <pc:sldMk cId="3429077167" sldId="638"/>
            <ac:spMk id="19" creationId="{03975125-94CB-8D14-9AC4-000A49F133D2}"/>
          </ac:spMkLst>
        </pc:spChg>
        <pc:grpChg chg="add mod">
          <ac:chgData name="Zeina El Khatib" userId="c8464a77-3f88-432e-b791-93df6aa19d3d" providerId="ADAL" clId="{89C45645-5117-4E52-BFB6-C43FB1F1A92B}" dt="2023-08-28T12:58:45.871" v="768" actId="1036"/>
          <ac:grpSpMkLst>
            <pc:docMk/>
            <pc:sldMk cId="3429077167" sldId="638"/>
            <ac:grpSpMk id="10" creationId="{1EB37D1D-136A-073A-58CE-C13701FE59E9}"/>
          </ac:grpSpMkLst>
        </pc:grpChg>
        <pc:grpChg chg="add mod">
          <ac:chgData name="Zeina El Khatib" userId="c8464a77-3f88-432e-b791-93df6aa19d3d" providerId="ADAL" clId="{89C45645-5117-4E52-BFB6-C43FB1F1A92B}" dt="2023-08-28T12:58:45.871" v="768" actId="1036"/>
          <ac:grpSpMkLst>
            <pc:docMk/>
            <pc:sldMk cId="3429077167" sldId="638"/>
            <ac:grpSpMk id="15" creationId="{1DFF1F4E-D4DC-D882-079F-A3561E10FD69}"/>
          </ac:grpSpMkLst>
        </pc:grpChg>
        <pc:picChg chg="del">
          <ac:chgData name="Zeina El Khatib" userId="c8464a77-3f88-432e-b791-93df6aa19d3d" providerId="ADAL" clId="{89C45645-5117-4E52-BFB6-C43FB1F1A92B}" dt="2023-08-28T12:51:08.372" v="523" actId="478"/>
          <ac:picMkLst>
            <pc:docMk/>
            <pc:sldMk cId="3429077167" sldId="638"/>
            <ac:picMk id="6" creationId="{753706CE-43A6-A332-3CFC-FE58D5A934FC}"/>
          </ac:picMkLst>
        </pc:picChg>
        <pc:picChg chg="add mod ord">
          <ac:chgData name="Zeina El Khatib" userId="c8464a77-3f88-432e-b791-93df6aa19d3d" providerId="ADAL" clId="{89C45645-5117-4E52-BFB6-C43FB1F1A92B}" dt="2023-08-28T12:56:07.102" v="727" actId="1076"/>
          <ac:picMkLst>
            <pc:docMk/>
            <pc:sldMk cId="3429077167" sldId="638"/>
            <ac:picMk id="7" creationId="{AC5D6B22-1399-972F-DA9A-28BE47265BEC}"/>
          </ac:picMkLst>
        </pc:picChg>
        <pc:picChg chg="mod">
          <ac:chgData name="Zeina El Khatib" userId="c8464a77-3f88-432e-b791-93df6aa19d3d" providerId="ADAL" clId="{89C45645-5117-4E52-BFB6-C43FB1F1A92B}" dt="2023-08-28T12:54:21.002" v="619"/>
          <ac:picMkLst>
            <pc:docMk/>
            <pc:sldMk cId="3429077167" sldId="638"/>
            <ac:picMk id="11" creationId="{A3A206B3-FD07-960A-D495-3DEBC8CF0BC4}"/>
          </ac:picMkLst>
        </pc:picChg>
        <pc:picChg chg="mod">
          <ac:chgData name="Zeina El Khatib" userId="c8464a77-3f88-432e-b791-93df6aa19d3d" providerId="ADAL" clId="{89C45645-5117-4E52-BFB6-C43FB1F1A92B}" dt="2023-08-28T12:54:21.002" v="619"/>
          <ac:picMkLst>
            <pc:docMk/>
            <pc:sldMk cId="3429077167" sldId="638"/>
            <ac:picMk id="16" creationId="{155F59DB-E905-921B-E1CA-30B3805CA1B3}"/>
          </ac:picMkLst>
        </pc:picChg>
      </pc:sldChg>
      <pc:sldChg chg="addSp delSp modSp add del mod">
        <pc:chgData name="Zeina El Khatib" userId="c8464a77-3f88-432e-b791-93df6aa19d3d" providerId="ADAL" clId="{89C45645-5117-4E52-BFB6-C43FB1F1A92B}" dt="2023-08-28T12:58:32.234" v="753" actId="47"/>
        <pc:sldMkLst>
          <pc:docMk/>
          <pc:sldMk cId="134381126" sldId="639"/>
        </pc:sldMkLst>
        <pc:spChg chg="add mod">
          <ac:chgData name="Zeina El Khatib" userId="c8464a77-3f88-432e-b791-93df6aa19d3d" providerId="ADAL" clId="{89C45645-5117-4E52-BFB6-C43FB1F1A92B}" dt="2023-08-28T12:54:12.155" v="617" actId="1076"/>
          <ac:spMkLst>
            <pc:docMk/>
            <pc:sldMk cId="134381126" sldId="639"/>
            <ac:spMk id="3" creationId="{C9DBBF26-A0F1-EA8E-5BCE-DD6DB8A3F470}"/>
          </ac:spMkLst>
        </pc:spChg>
        <pc:spChg chg="del">
          <ac:chgData name="Zeina El Khatib" userId="c8464a77-3f88-432e-b791-93df6aa19d3d" providerId="ADAL" clId="{89C45645-5117-4E52-BFB6-C43FB1F1A92B}" dt="2023-08-28T12:52:19.333" v="579" actId="478"/>
          <ac:spMkLst>
            <pc:docMk/>
            <pc:sldMk cId="134381126" sldId="639"/>
            <ac:spMk id="4" creationId="{7FC7C4B0-0531-86D2-1D82-0C016B0AFF09}"/>
          </ac:spMkLst>
        </pc:spChg>
        <pc:spChg chg="mod">
          <ac:chgData name="Zeina El Khatib" userId="c8464a77-3f88-432e-b791-93df6aa19d3d" providerId="ADAL" clId="{89C45645-5117-4E52-BFB6-C43FB1F1A92B}" dt="2023-08-28T12:52:10.137" v="531"/>
          <ac:spMkLst>
            <pc:docMk/>
            <pc:sldMk cId="134381126" sldId="639"/>
            <ac:spMk id="10" creationId="{5E07E04F-8C1E-A025-8DD9-C839518C8CA9}"/>
          </ac:spMkLst>
        </pc:spChg>
        <pc:spChg chg="add mod">
          <ac:chgData name="Zeina El Khatib" userId="c8464a77-3f88-432e-b791-93df6aa19d3d" providerId="ADAL" clId="{89C45645-5117-4E52-BFB6-C43FB1F1A92B}" dt="2023-08-28T12:54:12.155" v="617" actId="1076"/>
          <ac:spMkLst>
            <pc:docMk/>
            <pc:sldMk cId="134381126" sldId="639"/>
            <ac:spMk id="11" creationId="{318399D8-0125-B28B-74B5-DC28E49ED45F}"/>
          </ac:spMkLst>
        </pc:spChg>
        <pc:spChg chg="add mod">
          <ac:chgData name="Zeina El Khatib" userId="c8464a77-3f88-432e-b791-93df6aa19d3d" providerId="ADAL" clId="{89C45645-5117-4E52-BFB6-C43FB1F1A92B}" dt="2023-08-28T12:54:12.155" v="617" actId="1076"/>
          <ac:spMkLst>
            <pc:docMk/>
            <pc:sldMk cId="134381126" sldId="639"/>
            <ac:spMk id="12" creationId="{95FB93F0-B493-EB9F-5CC2-F0662B670ED8}"/>
          </ac:spMkLst>
        </pc:spChg>
        <pc:spChg chg="mod">
          <ac:chgData name="Zeina El Khatib" userId="c8464a77-3f88-432e-b791-93df6aa19d3d" providerId="ADAL" clId="{89C45645-5117-4E52-BFB6-C43FB1F1A92B}" dt="2023-08-28T12:52:57.454" v="587" actId="1036"/>
          <ac:spMkLst>
            <pc:docMk/>
            <pc:sldMk cId="134381126" sldId="639"/>
            <ac:spMk id="15" creationId="{8842295A-E863-C040-AC57-1A49686F045B}"/>
          </ac:spMkLst>
        </pc:spChg>
        <pc:spChg chg="mod">
          <ac:chgData name="Zeina El Khatib" userId="c8464a77-3f88-432e-b791-93df6aa19d3d" providerId="ADAL" clId="{89C45645-5117-4E52-BFB6-C43FB1F1A92B}" dt="2023-08-28T12:52:33.989" v="580"/>
          <ac:spMkLst>
            <pc:docMk/>
            <pc:sldMk cId="134381126" sldId="639"/>
            <ac:spMk id="16" creationId="{CC68F4BD-0AEE-7E58-FDA1-385E12071EA4}"/>
          </ac:spMkLst>
        </pc:spChg>
        <pc:spChg chg="mod">
          <ac:chgData name="Zeina El Khatib" userId="c8464a77-3f88-432e-b791-93df6aa19d3d" providerId="ADAL" clId="{89C45645-5117-4E52-BFB6-C43FB1F1A92B}" dt="2023-08-28T12:51:57.587" v="530" actId="782"/>
          <ac:spMkLst>
            <pc:docMk/>
            <pc:sldMk cId="134381126" sldId="639"/>
            <ac:spMk id="17" creationId="{08FFDA0F-AD13-D45B-E863-C7B456E44015}"/>
          </ac:spMkLst>
        </pc:spChg>
        <pc:spChg chg="del">
          <ac:chgData name="Zeina El Khatib" userId="c8464a77-3f88-432e-b791-93df6aa19d3d" providerId="ADAL" clId="{89C45645-5117-4E52-BFB6-C43FB1F1A92B}" dt="2023-08-28T12:52:19.333" v="579" actId="478"/>
          <ac:spMkLst>
            <pc:docMk/>
            <pc:sldMk cId="134381126" sldId="639"/>
            <ac:spMk id="19" creationId="{73B6B53C-52BA-21D4-003F-8526931CB7B6}"/>
          </ac:spMkLst>
        </pc:spChg>
        <pc:spChg chg="add mod">
          <ac:chgData name="Zeina El Khatib" userId="c8464a77-3f88-432e-b791-93df6aa19d3d" providerId="ADAL" clId="{89C45645-5117-4E52-BFB6-C43FB1F1A92B}" dt="2023-08-28T12:54:12.155" v="617" actId="1076"/>
          <ac:spMkLst>
            <pc:docMk/>
            <pc:sldMk cId="134381126" sldId="639"/>
            <ac:spMk id="20" creationId="{84ACD587-F24C-896B-0B75-B1E740FFB40B}"/>
          </ac:spMkLst>
        </pc:spChg>
        <pc:spChg chg="del">
          <ac:chgData name="Zeina El Khatib" userId="c8464a77-3f88-432e-b791-93df6aa19d3d" providerId="ADAL" clId="{89C45645-5117-4E52-BFB6-C43FB1F1A92B}" dt="2023-08-28T12:52:19.333" v="579" actId="478"/>
          <ac:spMkLst>
            <pc:docMk/>
            <pc:sldMk cId="134381126" sldId="639"/>
            <ac:spMk id="21" creationId="{4FB5F2CA-87EB-B33A-A978-1EF575141E8F}"/>
          </ac:spMkLst>
        </pc:spChg>
        <pc:spChg chg="del">
          <ac:chgData name="Zeina El Khatib" userId="c8464a77-3f88-432e-b791-93df6aa19d3d" providerId="ADAL" clId="{89C45645-5117-4E52-BFB6-C43FB1F1A92B}" dt="2023-08-28T12:53:06.213" v="596" actId="478"/>
          <ac:spMkLst>
            <pc:docMk/>
            <pc:sldMk cId="134381126" sldId="639"/>
            <ac:spMk id="22" creationId="{30CFC221-AEFB-140C-BE06-4618D5174E0D}"/>
          </ac:spMkLst>
        </pc:spChg>
        <pc:spChg chg="del">
          <ac:chgData name="Zeina El Khatib" userId="c8464a77-3f88-432e-b791-93df6aa19d3d" providerId="ADAL" clId="{89C45645-5117-4E52-BFB6-C43FB1F1A92B}" dt="2023-08-28T12:53:06.213" v="596" actId="478"/>
          <ac:spMkLst>
            <pc:docMk/>
            <pc:sldMk cId="134381126" sldId="639"/>
            <ac:spMk id="24" creationId="{20C6B5F9-0082-3623-D3A9-6880C7423E46}"/>
          </ac:spMkLst>
        </pc:spChg>
        <pc:spChg chg="del">
          <ac:chgData name="Zeina El Khatib" userId="c8464a77-3f88-432e-b791-93df6aa19d3d" providerId="ADAL" clId="{89C45645-5117-4E52-BFB6-C43FB1F1A92B}" dt="2023-08-28T12:53:06.213" v="596" actId="478"/>
          <ac:spMkLst>
            <pc:docMk/>
            <pc:sldMk cId="134381126" sldId="639"/>
            <ac:spMk id="25" creationId="{3EBC8219-A5B9-3759-41A2-253147EAE406}"/>
          </ac:spMkLst>
        </pc:spChg>
        <pc:grpChg chg="add mod">
          <ac:chgData name="Zeina El Khatib" userId="c8464a77-3f88-432e-b791-93df6aa19d3d" providerId="ADAL" clId="{89C45645-5117-4E52-BFB6-C43FB1F1A92B}" dt="2023-08-28T12:54:12.155" v="617" actId="1076"/>
          <ac:grpSpMkLst>
            <pc:docMk/>
            <pc:sldMk cId="134381126" sldId="639"/>
            <ac:grpSpMk id="7" creationId="{D5D620B6-468D-041D-D13B-419D42BC191D}"/>
          </ac:grpSpMkLst>
        </pc:grpChg>
        <pc:grpChg chg="add mod">
          <ac:chgData name="Zeina El Khatib" userId="c8464a77-3f88-432e-b791-93df6aa19d3d" providerId="ADAL" clId="{89C45645-5117-4E52-BFB6-C43FB1F1A92B}" dt="2023-08-28T12:54:12.155" v="617" actId="1076"/>
          <ac:grpSpMkLst>
            <pc:docMk/>
            <pc:sldMk cId="134381126" sldId="639"/>
            <ac:grpSpMk id="13" creationId="{95A63945-8E1C-F172-B583-6EEF5F3BD267}"/>
          </ac:grpSpMkLst>
        </pc:grpChg>
        <pc:picChg chg="mod">
          <ac:chgData name="Zeina El Khatib" userId="c8464a77-3f88-432e-b791-93df6aa19d3d" providerId="ADAL" clId="{89C45645-5117-4E52-BFB6-C43FB1F1A92B}" dt="2023-08-28T12:52:10.137" v="531"/>
          <ac:picMkLst>
            <pc:docMk/>
            <pc:sldMk cId="134381126" sldId="639"/>
            <ac:picMk id="9" creationId="{22676581-14DC-8828-0358-FCB67884B5E1}"/>
          </ac:picMkLst>
        </pc:picChg>
        <pc:picChg chg="mod">
          <ac:chgData name="Zeina El Khatib" userId="c8464a77-3f88-432e-b791-93df6aa19d3d" providerId="ADAL" clId="{89C45645-5117-4E52-BFB6-C43FB1F1A92B}" dt="2023-08-28T12:53:01.031" v="595" actId="1035"/>
          <ac:picMkLst>
            <pc:docMk/>
            <pc:sldMk cId="134381126" sldId="639"/>
            <ac:picMk id="14" creationId="{1592700E-F8EA-17BF-744C-0461C2BB73ED}"/>
          </ac:picMkLst>
        </pc:picChg>
        <pc:picChg chg="del">
          <ac:chgData name="Zeina El Khatib" userId="c8464a77-3f88-432e-b791-93df6aa19d3d" providerId="ADAL" clId="{89C45645-5117-4E52-BFB6-C43FB1F1A92B}" dt="2023-08-28T12:52:19.333" v="579" actId="478"/>
          <ac:picMkLst>
            <pc:docMk/>
            <pc:sldMk cId="134381126" sldId="639"/>
            <ac:picMk id="18" creationId="{36A3BFAD-16AA-0595-006C-E942A437B332}"/>
          </ac:picMkLst>
        </pc:picChg>
        <pc:picChg chg="del">
          <ac:chgData name="Zeina El Khatib" userId="c8464a77-3f88-432e-b791-93df6aa19d3d" providerId="ADAL" clId="{89C45645-5117-4E52-BFB6-C43FB1F1A92B}" dt="2023-08-28T12:53:06.213" v="596" actId="478"/>
          <ac:picMkLst>
            <pc:docMk/>
            <pc:sldMk cId="134381126" sldId="639"/>
            <ac:picMk id="23" creationId="{F3133C89-62AD-47E1-2E58-6296D61C21FA}"/>
          </ac:picMkLst>
        </pc:picChg>
      </pc:sldChg>
      <pc:sldChg chg="add del">
        <pc:chgData name="Zeina El Khatib" userId="c8464a77-3f88-432e-b791-93df6aa19d3d" providerId="ADAL" clId="{89C45645-5117-4E52-BFB6-C43FB1F1A92B}" dt="2023-08-28T13:14:10.038" v="932" actId="47"/>
        <pc:sldMkLst>
          <pc:docMk/>
          <pc:sldMk cId="2358080625" sldId="730"/>
        </pc:sldMkLst>
      </pc:sldChg>
      <pc:sldChg chg="addSp modSp add mod">
        <pc:chgData name="Zeina El Khatib" userId="c8464a77-3f88-432e-b791-93df6aa19d3d" providerId="ADAL" clId="{89C45645-5117-4E52-BFB6-C43FB1F1A92B}" dt="2023-08-28T13:14:06.467" v="931" actId="1076"/>
        <pc:sldMkLst>
          <pc:docMk/>
          <pc:sldMk cId="1813384318" sldId="731"/>
        </pc:sldMkLst>
        <pc:spChg chg="mod">
          <ac:chgData name="Zeina El Khatib" userId="c8464a77-3f88-432e-b791-93df6aa19d3d" providerId="ADAL" clId="{89C45645-5117-4E52-BFB6-C43FB1F1A92B}" dt="2023-08-28T13:01:01.758" v="786" actId="404"/>
          <ac:spMkLst>
            <pc:docMk/>
            <pc:sldMk cId="1813384318" sldId="731"/>
            <ac:spMk id="2" creationId="{C5A3F54C-F5C3-A5CE-D42C-C25BAA864A5A}"/>
          </ac:spMkLst>
        </pc:spChg>
        <pc:spChg chg="mod">
          <ac:chgData name="Zeina El Khatib" userId="c8464a77-3f88-432e-b791-93df6aa19d3d" providerId="ADAL" clId="{89C45645-5117-4E52-BFB6-C43FB1F1A92B}" dt="2023-08-28T13:13:42.803" v="927" actId="1076"/>
          <ac:spMkLst>
            <pc:docMk/>
            <pc:sldMk cId="1813384318" sldId="731"/>
            <ac:spMk id="3" creationId="{BFBD91F4-BA05-35BE-27BF-8E9BE17C1129}"/>
          </ac:spMkLst>
        </pc:spChg>
        <pc:picChg chg="mod">
          <ac:chgData name="Zeina El Khatib" userId="c8464a77-3f88-432e-b791-93df6aa19d3d" providerId="ADAL" clId="{89C45645-5117-4E52-BFB6-C43FB1F1A92B}" dt="2023-08-28T13:00:03.237" v="781" actId="1076"/>
          <ac:picMkLst>
            <pc:docMk/>
            <pc:sldMk cId="1813384318" sldId="731"/>
            <ac:picMk id="4" creationId="{C0DAA28C-B150-366F-4EF9-0996C9673BB3}"/>
          </ac:picMkLst>
        </pc:picChg>
        <pc:picChg chg="add mod">
          <ac:chgData name="Zeina El Khatib" userId="c8464a77-3f88-432e-b791-93df6aa19d3d" providerId="ADAL" clId="{89C45645-5117-4E52-BFB6-C43FB1F1A92B}" dt="2023-08-28T13:14:06.467" v="931" actId="1076"/>
          <ac:picMkLst>
            <pc:docMk/>
            <pc:sldMk cId="1813384318" sldId="731"/>
            <ac:picMk id="6" creationId="{109B9035-C8FA-3F2C-94E1-818CA4F3B00E}"/>
          </ac:picMkLst>
        </pc:picChg>
      </pc:sldChg>
      <pc:sldChg chg="addSp delSp modSp add mod">
        <pc:chgData name="Zeina El Khatib" userId="c8464a77-3f88-432e-b791-93df6aa19d3d" providerId="ADAL" clId="{89C45645-5117-4E52-BFB6-C43FB1F1A92B}" dt="2023-09-11T12:28:19.022" v="1496" actId="1076"/>
        <pc:sldMkLst>
          <pc:docMk/>
          <pc:sldMk cId="496988779" sldId="732"/>
        </pc:sldMkLst>
        <pc:spChg chg="mod">
          <ac:chgData name="Zeina El Khatib" userId="c8464a77-3f88-432e-b791-93df6aa19d3d" providerId="ADAL" clId="{89C45645-5117-4E52-BFB6-C43FB1F1A92B}" dt="2023-09-11T12:28:19.022" v="1496" actId="1076"/>
          <ac:spMkLst>
            <pc:docMk/>
            <pc:sldMk cId="496988779" sldId="732"/>
            <ac:spMk id="2" creationId="{84700391-C819-ECB3-75D7-9DACDBAD7AC9}"/>
          </ac:spMkLst>
        </pc:spChg>
        <pc:spChg chg="del mod">
          <ac:chgData name="Zeina El Khatib" userId="c8464a77-3f88-432e-b791-93df6aa19d3d" providerId="ADAL" clId="{89C45645-5117-4E52-BFB6-C43FB1F1A92B}" dt="2023-09-11T12:27:55.746" v="1491" actId="478"/>
          <ac:spMkLst>
            <pc:docMk/>
            <pc:sldMk cId="496988779" sldId="732"/>
            <ac:spMk id="3" creationId="{9622E1EC-B159-6931-A89E-B7CC65BF2DDC}"/>
          </ac:spMkLst>
        </pc:spChg>
        <pc:spChg chg="add del mod">
          <ac:chgData name="Zeina El Khatib" userId="c8464a77-3f88-432e-b791-93df6aa19d3d" providerId="ADAL" clId="{89C45645-5117-4E52-BFB6-C43FB1F1A92B}" dt="2023-09-11T12:27:59.114" v="1492" actId="478"/>
          <ac:spMkLst>
            <pc:docMk/>
            <pc:sldMk cId="496988779" sldId="732"/>
            <ac:spMk id="7" creationId="{4B05DD25-3631-4387-1609-AA0368976DC1}"/>
          </ac:spMkLst>
        </pc:spChg>
        <pc:picChg chg="add mod modCrop">
          <ac:chgData name="Zeina El Khatib" userId="c8464a77-3f88-432e-b791-93df6aa19d3d" providerId="ADAL" clId="{89C45645-5117-4E52-BFB6-C43FB1F1A92B}" dt="2023-09-11T12:28:10.749" v="1494" actId="732"/>
          <ac:picMkLst>
            <pc:docMk/>
            <pc:sldMk cId="496988779" sldId="732"/>
            <ac:picMk id="5" creationId="{C922D202-863D-D31F-4142-BB373EA1BE83}"/>
          </ac:picMkLst>
        </pc:picChg>
      </pc:sldChg>
      <pc:sldChg chg="addSp delSp modSp add mod">
        <pc:chgData name="Zeina El Khatib" userId="c8464a77-3f88-432e-b791-93df6aa19d3d" providerId="ADAL" clId="{89C45645-5117-4E52-BFB6-C43FB1F1A92B}" dt="2023-08-29T07:50:39.509" v="1450" actId="14100"/>
        <pc:sldMkLst>
          <pc:docMk/>
          <pc:sldMk cId="1128106968" sldId="733"/>
        </pc:sldMkLst>
        <pc:spChg chg="mod">
          <ac:chgData name="Zeina El Khatib" userId="c8464a77-3f88-432e-b791-93df6aa19d3d" providerId="ADAL" clId="{89C45645-5117-4E52-BFB6-C43FB1F1A92B}" dt="2023-08-28T13:30:56.953" v="1155" actId="1076"/>
          <ac:spMkLst>
            <pc:docMk/>
            <pc:sldMk cId="1128106968" sldId="733"/>
            <ac:spMk id="2" creationId="{C5A3F54C-F5C3-A5CE-D42C-C25BAA864A5A}"/>
          </ac:spMkLst>
        </pc:spChg>
        <pc:spChg chg="mod">
          <ac:chgData name="Zeina El Khatib" userId="c8464a77-3f88-432e-b791-93df6aa19d3d" providerId="ADAL" clId="{89C45645-5117-4E52-BFB6-C43FB1F1A92B}" dt="2023-08-29T07:50:39.509" v="1450" actId="14100"/>
          <ac:spMkLst>
            <pc:docMk/>
            <pc:sldMk cId="1128106968" sldId="733"/>
            <ac:spMk id="3" creationId="{BFBD91F4-BA05-35BE-27BF-8E9BE17C1129}"/>
          </ac:spMkLst>
        </pc:spChg>
        <pc:spChg chg="add mod">
          <ac:chgData name="Zeina El Khatib" userId="c8464a77-3f88-432e-b791-93df6aa19d3d" providerId="ADAL" clId="{89C45645-5117-4E52-BFB6-C43FB1F1A92B}" dt="2023-08-28T13:44:09.652" v="1429" actId="1035"/>
          <ac:spMkLst>
            <pc:docMk/>
            <pc:sldMk cId="1128106968" sldId="733"/>
            <ac:spMk id="5" creationId="{C92358C9-D19B-A2C7-5138-54F831A506EF}"/>
          </ac:spMkLst>
        </pc:spChg>
        <pc:spChg chg="mod">
          <ac:chgData name="Zeina El Khatib" userId="c8464a77-3f88-432e-b791-93df6aa19d3d" providerId="ADAL" clId="{89C45645-5117-4E52-BFB6-C43FB1F1A92B}" dt="2023-08-28T13:31:55.604" v="1166"/>
          <ac:spMkLst>
            <pc:docMk/>
            <pc:sldMk cId="1128106968" sldId="733"/>
            <ac:spMk id="9" creationId="{1CC94AFB-E1D3-FD95-51FE-C24D181072F9}"/>
          </ac:spMkLst>
        </pc:spChg>
        <pc:spChg chg="add mod">
          <ac:chgData name="Zeina El Khatib" userId="c8464a77-3f88-432e-b791-93df6aa19d3d" providerId="ADAL" clId="{89C45645-5117-4E52-BFB6-C43FB1F1A92B}" dt="2023-08-28T13:44:09.652" v="1429" actId="1035"/>
          <ac:spMkLst>
            <pc:docMk/>
            <pc:sldMk cId="1128106968" sldId="733"/>
            <ac:spMk id="10" creationId="{C9FE778F-6E7E-86EF-C27F-814607F1D914}"/>
          </ac:spMkLst>
        </pc:spChg>
        <pc:spChg chg="add mod">
          <ac:chgData name="Zeina El Khatib" userId="c8464a77-3f88-432e-b791-93df6aa19d3d" providerId="ADAL" clId="{89C45645-5117-4E52-BFB6-C43FB1F1A92B}" dt="2023-08-28T13:44:09.652" v="1429" actId="1035"/>
          <ac:spMkLst>
            <pc:docMk/>
            <pc:sldMk cId="1128106968" sldId="733"/>
            <ac:spMk id="11" creationId="{710792B1-4989-C1D1-95CB-368F60D41C9A}"/>
          </ac:spMkLst>
        </pc:spChg>
        <pc:spChg chg="mod">
          <ac:chgData name="Zeina El Khatib" userId="c8464a77-3f88-432e-b791-93df6aa19d3d" providerId="ADAL" clId="{89C45645-5117-4E52-BFB6-C43FB1F1A92B}" dt="2023-08-28T13:31:55.604" v="1166"/>
          <ac:spMkLst>
            <pc:docMk/>
            <pc:sldMk cId="1128106968" sldId="733"/>
            <ac:spMk id="14" creationId="{F13D91CB-4B40-6791-B477-CD2707E8C21C}"/>
          </ac:spMkLst>
        </pc:spChg>
        <pc:spChg chg="mod">
          <ac:chgData name="Zeina El Khatib" userId="c8464a77-3f88-432e-b791-93df6aa19d3d" providerId="ADAL" clId="{89C45645-5117-4E52-BFB6-C43FB1F1A92B}" dt="2023-08-28T13:31:55.604" v="1166"/>
          <ac:spMkLst>
            <pc:docMk/>
            <pc:sldMk cId="1128106968" sldId="733"/>
            <ac:spMk id="15" creationId="{2B35EC80-DA16-591F-8460-514020128F14}"/>
          </ac:spMkLst>
        </pc:spChg>
        <pc:spChg chg="add mod">
          <ac:chgData name="Zeina El Khatib" userId="c8464a77-3f88-432e-b791-93df6aa19d3d" providerId="ADAL" clId="{89C45645-5117-4E52-BFB6-C43FB1F1A92B}" dt="2023-08-28T13:44:09.652" v="1429" actId="1035"/>
          <ac:spMkLst>
            <pc:docMk/>
            <pc:sldMk cId="1128106968" sldId="733"/>
            <ac:spMk id="16" creationId="{86F33287-C708-3937-C6B8-27A3EEBE07E3}"/>
          </ac:spMkLst>
        </pc:spChg>
        <pc:spChg chg="add mod">
          <ac:chgData name="Zeina El Khatib" userId="c8464a77-3f88-432e-b791-93df6aa19d3d" providerId="ADAL" clId="{89C45645-5117-4E52-BFB6-C43FB1F1A92B}" dt="2023-08-28T13:43:40.190" v="1413" actId="14100"/>
          <ac:spMkLst>
            <pc:docMk/>
            <pc:sldMk cId="1128106968" sldId="733"/>
            <ac:spMk id="18" creationId="{C15AF68F-3BFA-C59D-1686-E3A52ACDB7A4}"/>
          </ac:spMkLst>
        </pc:spChg>
        <pc:grpChg chg="add mod">
          <ac:chgData name="Zeina El Khatib" userId="c8464a77-3f88-432e-b791-93df6aa19d3d" providerId="ADAL" clId="{89C45645-5117-4E52-BFB6-C43FB1F1A92B}" dt="2023-08-28T13:44:09.652" v="1429" actId="1035"/>
          <ac:grpSpMkLst>
            <pc:docMk/>
            <pc:sldMk cId="1128106968" sldId="733"/>
            <ac:grpSpMk id="7" creationId="{68DADC5B-EDAD-4E50-3DF4-156ED8FB0EA5}"/>
          </ac:grpSpMkLst>
        </pc:grpChg>
        <pc:grpChg chg="add mod">
          <ac:chgData name="Zeina El Khatib" userId="c8464a77-3f88-432e-b791-93df6aa19d3d" providerId="ADAL" clId="{89C45645-5117-4E52-BFB6-C43FB1F1A92B}" dt="2023-08-28T13:44:09.652" v="1429" actId="1035"/>
          <ac:grpSpMkLst>
            <pc:docMk/>
            <pc:sldMk cId="1128106968" sldId="733"/>
            <ac:grpSpMk id="12" creationId="{65519A72-42F6-41BB-3E9D-E848E39363A0}"/>
          </ac:grpSpMkLst>
        </pc:grpChg>
        <pc:picChg chg="del">
          <ac:chgData name="Zeina El Khatib" userId="c8464a77-3f88-432e-b791-93df6aa19d3d" providerId="ADAL" clId="{89C45645-5117-4E52-BFB6-C43FB1F1A92B}" dt="2023-08-28T13:29:28.738" v="1127" actId="478"/>
          <ac:picMkLst>
            <pc:docMk/>
            <pc:sldMk cId="1128106968" sldId="733"/>
            <ac:picMk id="6" creationId="{109B9035-C8FA-3F2C-94E1-818CA4F3B00E}"/>
          </ac:picMkLst>
        </pc:picChg>
        <pc:picChg chg="mod">
          <ac:chgData name="Zeina El Khatib" userId="c8464a77-3f88-432e-b791-93df6aa19d3d" providerId="ADAL" clId="{89C45645-5117-4E52-BFB6-C43FB1F1A92B}" dt="2023-08-28T13:31:55.604" v="1166"/>
          <ac:picMkLst>
            <pc:docMk/>
            <pc:sldMk cId="1128106968" sldId="733"/>
            <ac:picMk id="8" creationId="{E0AC5934-CCE3-5319-C505-373917247D8C}"/>
          </ac:picMkLst>
        </pc:picChg>
        <pc:picChg chg="mod">
          <ac:chgData name="Zeina El Khatib" userId="c8464a77-3f88-432e-b791-93df6aa19d3d" providerId="ADAL" clId="{89C45645-5117-4E52-BFB6-C43FB1F1A92B}" dt="2023-08-28T13:31:55.604" v="1166"/>
          <ac:picMkLst>
            <pc:docMk/>
            <pc:sldMk cId="1128106968" sldId="733"/>
            <ac:picMk id="13" creationId="{71D52A9C-EBC5-7606-56FA-E8431DC7DAA5}"/>
          </ac:picMkLst>
        </pc:picChg>
      </pc:sldChg>
      <pc:sldMasterChg chg="delSldLayout">
        <pc:chgData name="Zeina El Khatib" userId="c8464a77-3f88-432e-b791-93df6aa19d3d" providerId="ADAL" clId="{89C45645-5117-4E52-BFB6-C43FB1F1A92B}" dt="2023-08-28T12:59:47.351" v="778" actId="47"/>
        <pc:sldMasterMkLst>
          <pc:docMk/>
          <pc:sldMasterMk cId="1515034178" sldId="2147483687"/>
        </pc:sldMasterMkLst>
        <pc:sldLayoutChg chg="del">
          <pc:chgData name="Zeina El Khatib" userId="c8464a77-3f88-432e-b791-93df6aa19d3d" providerId="ADAL" clId="{89C45645-5117-4E52-BFB6-C43FB1F1A92B}" dt="2023-08-28T12:59:47.351" v="778" actId="47"/>
          <pc:sldLayoutMkLst>
            <pc:docMk/>
            <pc:sldMasterMk cId="1515034178" sldId="2147483687"/>
            <pc:sldLayoutMk cId="1407921496" sldId="2147483712"/>
          </pc:sldLayoutMkLst>
        </pc:sldLayoutChg>
      </pc:sldMasterChg>
    </pc:docChg>
  </pc:docChgLst>
  <pc:docChgLst>
    <pc:chgData name="Sarra Sfaxi" userId="7a7b382c-9ca2-446c-bb31-f63fa782f9cc" providerId="ADAL" clId="{5836B637-AB40-234E-A8CC-FABFD74FC9E6}"/>
    <pc:docChg chg="modSld">
      <pc:chgData name="Sarra Sfaxi" userId="7a7b382c-9ca2-446c-bb31-f63fa782f9cc" providerId="ADAL" clId="{5836B637-AB40-234E-A8CC-FABFD74FC9E6}" dt="2022-02-17T14:16:16.542" v="13" actId="20577"/>
      <pc:docMkLst>
        <pc:docMk/>
      </pc:docMkLst>
      <pc:sldChg chg="modSp mod">
        <pc:chgData name="Sarra Sfaxi" userId="7a7b382c-9ca2-446c-bb31-f63fa782f9cc" providerId="ADAL" clId="{5836B637-AB40-234E-A8CC-FABFD74FC9E6}" dt="2022-02-17T14:10:16.563" v="1" actId="20577"/>
        <pc:sldMkLst>
          <pc:docMk/>
          <pc:sldMk cId="1799903424" sldId="304"/>
        </pc:sldMkLst>
        <pc:spChg chg="mod">
          <ac:chgData name="Sarra Sfaxi" userId="7a7b382c-9ca2-446c-bb31-f63fa782f9cc" providerId="ADAL" clId="{5836B637-AB40-234E-A8CC-FABFD74FC9E6}" dt="2022-02-17T14:10:16.563" v="1" actId="20577"/>
          <ac:spMkLst>
            <pc:docMk/>
            <pc:sldMk cId="1799903424" sldId="304"/>
            <ac:spMk id="4" creationId="{7553A4BF-11E1-4595-AFA3-1ABE97540DF4}"/>
          </ac:spMkLst>
        </pc:spChg>
      </pc:sldChg>
      <pc:sldChg chg="modSp mod">
        <pc:chgData name="Sarra Sfaxi" userId="7a7b382c-9ca2-446c-bb31-f63fa782f9cc" providerId="ADAL" clId="{5836B637-AB40-234E-A8CC-FABFD74FC9E6}" dt="2022-02-17T14:15:47.822" v="7" actId="20577"/>
        <pc:sldMkLst>
          <pc:docMk/>
          <pc:sldMk cId="3113650841" sldId="499"/>
        </pc:sldMkLst>
        <pc:spChg chg="mod">
          <ac:chgData name="Sarra Sfaxi" userId="7a7b382c-9ca2-446c-bb31-f63fa782f9cc" providerId="ADAL" clId="{5836B637-AB40-234E-A8CC-FABFD74FC9E6}" dt="2022-02-17T14:15:47.822" v="7" actId="20577"/>
          <ac:spMkLst>
            <pc:docMk/>
            <pc:sldMk cId="3113650841" sldId="499"/>
            <ac:spMk id="38" creationId="{F25005DD-E011-4E2E-BC75-64362E0CA0DA}"/>
          </ac:spMkLst>
        </pc:spChg>
      </pc:sldChg>
      <pc:sldChg chg="modSp mod">
        <pc:chgData name="Sarra Sfaxi" userId="7a7b382c-9ca2-446c-bb31-f63fa782f9cc" providerId="ADAL" clId="{5836B637-AB40-234E-A8CC-FABFD74FC9E6}" dt="2022-02-17T14:11:11.978" v="4" actId="20577"/>
        <pc:sldMkLst>
          <pc:docMk/>
          <pc:sldMk cId="552967016" sldId="522"/>
        </pc:sldMkLst>
        <pc:spChg chg="mod">
          <ac:chgData name="Sarra Sfaxi" userId="7a7b382c-9ca2-446c-bb31-f63fa782f9cc" providerId="ADAL" clId="{5836B637-AB40-234E-A8CC-FABFD74FC9E6}" dt="2022-02-17T14:11:11.978" v="4" actId="20577"/>
          <ac:spMkLst>
            <pc:docMk/>
            <pc:sldMk cId="552967016" sldId="522"/>
            <ac:spMk id="10" creationId="{283F7E41-B54E-7642-BD2D-0DABD4F7D99D}"/>
          </ac:spMkLst>
        </pc:spChg>
      </pc:sldChg>
      <pc:sldChg chg="modSp mod">
        <pc:chgData name="Sarra Sfaxi" userId="7a7b382c-9ca2-446c-bb31-f63fa782f9cc" providerId="ADAL" clId="{5836B637-AB40-234E-A8CC-FABFD74FC9E6}" dt="2022-02-17T14:16:16.542" v="13" actId="20577"/>
        <pc:sldMkLst>
          <pc:docMk/>
          <pc:sldMk cId="3068357614" sldId="523"/>
        </pc:sldMkLst>
        <pc:spChg chg="mod">
          <ac:chgData name="Sarra Sfaxi" userId="7a7b382c-9ca2-446c-bb31-f63fa782f9cc" providerId="ADAL" clId="{5836B637-AB40-234E-A8CC-FABFD74FC9E6}" dt="2022-02-17T14:16:16.542" v="13" actId="20577"/>
          <ac:spMkLst>
            <pc:docMk/>
            <pc:sldMk cId="3068357614" sldId="523"/>
            <ac:spMk id="3" creationId="{E407CA9C-6921-D540-82EC-D8FD220C9066}"/>
          </ac:spMkLst>
        </pc:spChg>
      </pc:sldChg>
    </pc:docChg>
  </pc:docChgLst>
  <pc:docChgLst>
    <pc:chgData name="Zeina Khatib" userId="c8464a77-3f88-432e-b791-93df6aa19d3d" providerId="ADAL" clId="{89C45645-5117-4E52-BFB6-C43FB1F1A92B}"/>
    <pc:docChg chg="undo redo custSel modSld">
      <pc:chgData name="Zeina Khatib" userId="c8464a77-3f88-432e-b791-93df6aa19d3d" providerId="ADAL" clId="{89C45645-5117-4E52-BFB6-C43FB1F1A92B}" dt="2023-08-28T15:44:25.051" v="68" actId="20577"/>
      <pc:docMkLst>
        <pc:docMk/>
      </pc:docMkLst>
      <pc:sldChg chg="modSp mod">
        <pc:chgData name="Zeina Khatib" userId="c8464a77-3f88-432e-b791-93df6aa19d3d" providerId="ADAL" clId="{89C45645-5117-4E52-BFB6-C43FB1F1A92B}" dt="2023-08-28T15:44:25.051" v="68" actId="20577"/>
        <pc:sldMkLst>
          <pc:docMk/>
          <pc:sldMk cId="1813384318" sldId="731"/>
        </pc:sldMkLst>
        <pc:spChg chg="mod">
          <ac:chgData name="Zeina Khatib" userId="c8464a77-3f88-432e-b791-93df6aa19d3d" providerId="ADAL" clId="{89C45645-5117-4E52-BFB6-C43FB1F1A92B}" dt="2023-08-28T15:44:25.051" v="68" actId="20577"/>
          <ac:spMkLst>
            <pc:docMk/>
            <pc:sldMk cId="1813384318" sldId="731"/>
            <ac:spMk id="3" creationId="{BFBD91F4-BA05-35BE-27BF-8E9BE17C1129}"/>
          </ac:spMkLst>
        </pc:spChg>
      </pc:sldChg>
      <pc:sldChg chg="modSp mod">
        <pc:chgData name="Zeina Khatib" userId="c8464a77-3f88-432e-b791-93df6aa19d3d" providerId="ADAL" clId="{89C45645-5117-4E52-BFB6-C43FB1F1A92B}" dt="2023-08-28T15:42:24.018" v="43" actId="2711"/>
        <pc:sldMkLst>
          <pc:docMk/>
          <pc:sldMk cId="1128106968" sldId="733"/>
        </pc:sldMkLst>
        <pc:spChg chg="mod">
          <ac:chgData name="Zeina Khatib" userId="c8464a77-3f88-432e-b791-93df6aa19d3d" providerId="ADAL" clId="{89C45645-5117-4E52-BFB6-C43FB1F1A92B}" dt="2023-08-28T15:42:24.018" v="43" actId="2711"/>
          <ac:spMkLst>
            <pc:docMk/>
            <pc:sldMk cId="1128106968" sldId="733"/>
            <ac:spMk id="3" creationId="{BFBD91F4-BA05-35BE-27BF-8E9BE17C1129}"/>
          </ac:spMkLst>
        </pc:spChg>
      </pc:sldChg>
    </pc:docChg>
  </pc:docChgLst>
  <pc:docChgLst>
    <pc:chgData name="Zeina El Khatib" userId="c8464a77-3f88-432e-b791-93df6aa19d3d" providerId="ADAL" clId="{E188C75B-57FE-4AB9-99A7-7071FC2C53A6}"/>
    <pc:docChg chg="undo redo custSel addSld delSld modSld sldOrd">
      <pc:chgData name="Zeina El Khatib" userId="c8464a77-3f88-432e-b791-93df6aa19d3d" providerId="ADAL" clId="{E188C75B-57FE-4AB9-99A7-7071FC2C53A6}" dt="2023-10-26T09:50:06.391" v="1092" actId="11"/>
      <pc:docMkLst>
        <pc:docMk/>
      </pc:docMkLst>
      <pc:sldChg chg="addSp modSp">
        <pc:chgData name="Zeina El Khatib" userId="c8464a77-3f88-432e-b791-93df6aa19d3d" providerId="ADAL" clId="{E188C75B-57FE-4AB9-99A7-7071FC2C53A6}" dt="2023-10-20T16:14:06.984" v="488" actId="164"/>
        <pc:sldMkLst>
          <pc:docMk/>
          <pc:sldMk cId="358961646" sldId="257"/>
        </pc:sldMkLst>
        <pc:spChg chg="mod">
          <ac:chgData name="Zeina El Khatib" userId="c8464a77-3f88-432e-b791-93df6aa19d3d" providerId="ADAL" clId="{E188C75B-57FE-4AB9-99A7-7071FC2C53A6}" dt="2023-10-20T16:14:06.984" v="488" actId="164"/>
          <ac:spMkLst>
            <pc:docMk/>
            <pc:sldMk cId="358961646" sldId="257"/>
            <ac:spMk id="52" creationId="{511D215B-B498-465E-8574-B6A9DCAC9DF9}"/>
          </ac:spMkLst>
        </pc:spChg>
        <pc:spChg chg="mod">
          <ac:chgData name="Zeina El Khatib" userId="c8464a77-3f88-432e-b791-93df6aa19d3d" providerId="ADAL" clId="{E188C75B-57FE-4AB9-99A7-7071FC2C53A6}" dt="2023-10-20T16:14:06.984" v="488" actId="164"/>
          <ac:spMkLst>
            <pc:docMk/>
            <pc:sldMk cId="358961646" sldId="257"/>
            <ac:spMk id="64" creationId="{0DB99315-2EA0-3B4E-AF51-6E86560A036F}"/>
          </ac:spMkLst>
        </pc:spChg>
        <pc:spChg chg="mod">
          <ac:chgData name="Zeina El Khatib" userId="c8464a77-3f88-432e-b791-93df6aa19d3d" providerId="ADAL" clId="{E188C75B-57FE-4AB9-99A7-7071FC2C53A6}" dt="2023-10-20T16:14:06.984" v="488" actId="164"/>
          <ac:spMkLst>
            <pc:docMk/>
            <pc:sldMk cId="358961646" sldId="257"/>
            <ac:spMk id="83" creationId="{511E1B98-4D3F-140F-64D6-BF8D7E67E067}"/>
          </ac:spMkLst>
        </pc:spChg>
        <pc:grpChg chg="add mod">
          <ac:chgData name="Zeina El Khatib" userId="c8464a77-3f88-432e-b791-93df6aa19d3d" providerId="ADAL" clId="{E188C75B-57FE-4AB9-99A7-7071FC2C53A6}" dt="2023-10-20T16:14:06.984" v="488" actId="164"/>
          <ac:grpSpMkLst>
            <pc:docMk/>
            <pc:sldMk cId="358961646" sldId="257"/>
            <ac:grpSpMk id="2" creationId="{8EB6E0AE-E270-BBD5-5F16-3A163AF09A3B}"/>
          </ac:grpSpMkLst>
        </pc:grpChg>
        <pc:picChg chg="mod">
          <ac:chgData name="Zeina El Khatib" userId="c8464a77-3f88-432e-b791-93df6aa19d3d" providerId="ADAL" clId="{E188C75B-57FE-4AB9-99A7-7071FC2C53A6}" dt="2023-10-20T16:14:06.984" v="488" actId="164"/>
          <ac:picMkLst>
            <pc:docMk/>
            <pc:sldMk cId="358961646" sldId="257"/>
            <ac:picMk id="82" creationId="{973D36B2-CFB4-1A04-B03A-E805EFEC8785}"/>
          </ac:picMkLst>
        </pc:picChg>
      </pc:sldChg>
      <pc:sldChg chg="addSp modSp mod">
        <pc:chgData name="Zeina El Khatib" userId="c8464a77-3f88-432e-b791-93df6aa19d3d" providerId="ADAL" clId="{E188C75B-57FE-4AB9-99A7-7071FC2C53A6}" dt="2023-10-20T16:33:54.316" v="715" actId="1076"/>
        <pc:sldMkLst>
          <pc:docMk/>
          <pc:sldMk cId="3113650841" sldId="499"/>
        </pc:sldMkLst>
        <pc:spChg chg="add mod">
          <ac:chgData name="Zeina El Khatib" userId="c8464a77-3f88-432e-b791-93df6aa19d3d" providerId="ADAL" clId="{E188C75B-57FE-4AB9-99A7-7071FC2C53A6}" dt="2023-10-20T16:33:54.316" v="715" actId="1076"/>
          <ac:spMkLst>
            <pc:docMk/>
            <pc:sldMk cId="3113650841" sldId="499"/>
            <ac:spMk id="5" creationId="{E6DC12A3-900E-62F5-900B-B79A6EC9F173}"/>
          </ac:spMkLst>
        </pc:spChg>
        <pc:spChg chg="mod">
          <ac:chgData name="Zeina El Khatib" userId="c8464a77-3f88-432e-b791-93df6aa19d3d" providerId="ADAL" clId="{E188C75B-57FE-4AB9-99A7-7071FC2C53A6}" dt="2023-10-20T16:31:01.860" v="676" actId="20577"/>
          <ac:spMkLst>
            <pc:docMk/>
            <pc:sldMk cId="3113650841" sldId="499"/>
            <ac:spMk id="37" creationId="{7214971C-7C88-4E63-B2AA-AD97C190EF17}"/>
          </ac:spMkLst>
        </pc:spChg>
        <pc:spChg chg="mod">
          <ac:chgData name="Zeina El Khatib" userId="c8464a77-3f88-432e-b791-93df6aa19d3d" providerId="ADAL" clId="{E188C75B-57FE-4AB9-99A7-7071FC2C53A6}" dt="2023-10-20T16:31:35.532" v="677"/>
          <ac:spMkLst>
            <pc:docMk/>
            <pc:sldMk cId="3113650841" sldId="499"/>
            <ac:spMk id="38" creationId="{F25005DD-E011-4E2E-BC75-64362E0CA0DA}"/>
          </ac:spMkLst>
        </pc:spChg>
        <pc:spChg chg="mod">
          <ac:chgData name="Zeina El Khatib" userId="c8464a77-3f88-432e-b791-93df6aa19d3d" providerId="ADAL" clId="{E188C75B-57FE-4AB9-99A7-7071FC2C53A6}" dt="2023-10-20T16:31:56.739" v="686" actId="20577"/>
          <ac:spMkLst>
            <pc:docMk/>
            <pc:sldMk cId="3113650841" sldId="499"/>
            <ac:spMk id="39" creationId="{535D20C9-56E2-4DE1-A556-D49977237849}"/>
          </ac:spMkLst>
        </pc:spChg>
        <pc:spChg chg="mod">
          <ac:chgData name="Zeina El Khatib" userId="c8464a77-3f88-432e-b791-93df6aa19d3d" providerId="ADAL" clId="{E188C75B-57FE-4AB9-99A7-7071FC2C53A6}" dt="2023-10-20T16:31:46.556" v="682" actId="20577"/>
          <ac:spMkLst>
            <pc:docMk/>
            <pc:sldMk cId="3113650841" sldId="499"/>
            <ac:spMk id="51" creationId="{4B8FC27E-A02E-442F-B846-4CDB0BAE305D}"/>
          </ac:spMkLst>
        </pc:spChg>
        <pc:spChg chg="mod">
          <ac:chgData name="Zeina El Khatib" userId="c8464a77-3f88-432e-b791-93df6aa19d3d" providerId="ADAL" clId="{E188C75B-57FE-4AB9-99A7-7071FC2C53A6}" dt="2023-10-20T16:32:15.702" v="693" actId="1076"/>
          <ac:spMkLst>
            <pc:docMk/>
            <pc:sldMk cId="3113650841" sldId="499"/>
            <ac:spMk id="53" creationId="{AC26A0AF-A0EE-42F7-82DF-C1439003BD97}"/>
          </ac:spMkLst>
        </pc:spChg>
        <pc:spChg chg="mod">
          <ac:chgData name="Zeina El Khatib" userId="c8464a77-3f88-432e-b791-93df6aa19d3d" providerId="ADAL" clId="{E188C75B-57FE-4AB9-99A7-7071FC2C53A6}" dt="2023-10-20T16:31:38.666" v="679" actId="20577"/>
          <ac:spMkLst>
            <pc:docMk/>
            <pc:sldMk cId="3113650841" sldId="499"/>
            <ac:spMk id="63" creationId="{21ED7909-6F12-4BF7-B603-902C383BF1A6}"/>
          </ac:spMkLst>
        </pc:spChg>
      </pc:sldChg>
      <pc:sldChg chg="addSp delSp modSp mod">
        <pc:chgData name="Zeina El Khatib" userId="c8464a77-3f88-432e-b791-93df6aa19d3d" providerId="ADAL" clId="{E188C75B-57FE-4AB9-99A7-7071FC2C53A6}" dt="2023-10-23T08:18:26.686" v="722" actId="20577"/>
        <pc:sldMkLst>
          <pc:docMk/>
          <pc:sldMk cId="3429077167" sldId="638"/>
        </pc:sldMkLst>
        <pc:spChg chg="del mod">
          <ac:chgData name="Zeina El Khatib" userId="c8464a77-3f88-432e-b791-93df6aa19d3d" providerId="ADAL" clId="{E188C75B-57FE-4AB9-99A7-7071FC2C53A6}" dt="2023-10-20T15:47:09.554" v="11"/>
          <ac:spMkLst>
            <pc:docMk/>
            <pc:sldMk cId="3429077167" sldId="638"/>
            <ac:spMk id="3" creationId="{8FD1AAAB-4A85-D9FD-0ED7-A8D55E1E899F}"/>
          </ac:spMkLst>
        </pc:spChg>
        <pc:spChg chg="mod">
          <ac:chgData name="Zeina El Khatib" userId="c8464a77-3f88-432e-b791-93df6aa19d3d" providerId="ADAL" clId="{E188C75B-57FE-4AB9-99A7-7071FC2C53A6}" dt="2023-10-23T08:18:26.686" v="722" actId="20577"/>
          <ac:spMkLst>
            <pc:docMk/>
            <pc:sldMk cId="3429077167" sldId="638"/>
            <ac:spMk id="4" creationId="{7553A4BF-11E1-4595-AFA3-1ABE97540DF4}"/>
          </ac:spMkLst>
        </pc:spChg>
        <pc:spChg chg="mod">
          <ac:chgData name="Zeina El Khatib" userId="c8464a77-3f88-432e-b791-93df6aa19d3d" providerId="ADAL" clId="{E188C75B-57FE-4AB9-99A7-7071FC2C53A6}" dt="2023-10-20T15:46:42.262" v="8" actId="20577"/>
          <ac:spMkLst>
            <pc:docMk/>
            <pc:sldMk cId="3429077167" sldId="638"/>
            <ac:spMk id="5" creationId="{8D88BBF0-5005-4888-A224-A4D7C64157A4}"/>
          </ac:spMkLst>
        </pc:spChg>
        <pc:spChg chg="add mod">
          <ac:chgData name="Zeina El Khatib" userId="c8464a77-3f88-432e-b791-93df6aa19d3d" providerId="ADAL" clId="{E188C75B-57FE-4AB9-99A7-7071FC2C53A6}" dt="2023-10-20T16:13:38.163" v="483" actId="164"/>
          <ac:spMkLst>
            <pc:docMk/>
            <pc:sldMk cId="3429077167" sldId="638"/>
            <ac:spMk id="6" creationId="{24E8EB4F-2E57-F958-7CAA-C491CBA25F8D}"/>
          </ac:spMkLst>
        </pc:spChg>
        <pc:spChg chg="del">
          <ac:chgData name="Zeina El Khatib" userId="c8464a77-3f88-432e-b791-93df6aa19d3d" providerId="ADAL" clId="{E188C75B-57FE-4AB9-99A7-7071FC2C53A6}" dt="2023-10-20T15:47:20.792" v="12" actId="478"/>
          <ac:spMkLst>
            <pc:docMk/>
            <pc:sldMk cId="3429077167" sldId="638"/>
            <ac:spMk id="9" creationId="{D4CE2962-B5FC-EB08-9207-593C85F7711F}"/>
          </ac:spMkLst>
        </pc:spChg>
        <pc:spChg chg="del">
          <ac:chgData name="Zeina El Khatib" userId="c8464a77-3f88-432e-b791-93df6aa19d3d" providerId="ADAL" clId="{E188C75B-57FE-4AB9-99A7-7071FC2C53A6}" dt="2023-10-20T15:47:20.792" v="12" actId="478"/>
          <ac:spMkLst>
            <pc:docMk/>
            <pc:sldMk cId="3429077167" sldId="638"/>
            <ac:spMk id="13" creationId="{E2BE6A30-607F-B57E-D678-58DF7F5DFD52}"/>
          </ac:spMkLst>
        </pc:spChg>
        <pc:spChg chg="del mod">
          <ac:chgData name="Zeina El Khatib" userId="c8464a77-3f88-432e-b791-93df6aa19d3d" providerId="ADAL" clId="{E188C75B-57FE-4AB9-99A7-7071FC2C53A6}" dt="2023-10-20T15:51:19.065" v="93" actId="478"/>
          <ac:spMkLst>
            <pc:docMk/>
            <pc:sldMk cId="3429077167" sldId="638"/>
            <ac:spMk id="14" creationId="{AB97DFC3-8B87-8FCC-0FFE-08AB0C4A44AA}"/>
          </ac:spMkLst>
        </pc:spChg>
        <pc:spChg chg="del">
          <ac:chgData name="Zeina El Khatib" userId="c8464a77-3f88-432e-b791-93df6aa19d3d" providerId="ADAL" clId="{E188C75B-57FE-4AB9-99A7-7071FC2C53A6}" dt="2023-10-20T15:51:16.234" v="91" actId="478"/>
          <ac:spMkLst>
            <pc:docMk/>
            <pc:sldMk cId="3429077167" sldId="638"/>
            <ac:spMk id="19" creationId="{03975125-94CB-8D14-9AC4-000A49F133D2}"/>
          </ac:spMkLst>
        </pc:spChg>
        <pc:spChg chg="add mod">
          <ac:chgData name="Zeina El Khatib" userId="c8464a77-3f88-432e-b791-93df6aa19d3d" providerId="ADAL" clId="{E188C75B-57FE-4AB9-99A7-7071FC2C53A6}" dt="2023-10-20T16:13:38.163" v="483" actId="164"/>
          <ac:spMkLst>
            <pc:docMk/>
            <pc:sldMk cId="3429077167" sldId="638"/>
            <ac:spMk id="21" creationId="{281B5E9B-4316-1A0E-DBFB-551F4E753585}"/>
          </ac:spMkLst>
        </pc:spChg>
        <pc:spChg chg="add mod">
          <ac:chgData name="Zeina El Khatib" userId="c8464a77-3f88-432e-b791-93df6aa19d3d" providerId="ADAL" clId="{E188C75B-57FE-4AB9-99A7-7071FC2C53A6}" dt="2023-10-20T16:13:38.163" v="483" actId="164"/>
          <ac:spMkLst>
            <pc:docMk/>
            <pc:sldMk cId="3429077167" sldId="638"/>
            <ac:spMk id="22" creationId="{4AA358B2-D6C7-4BA8-7BFB-19E91C03B93C}"/>
          </ac:spMkLst>
        </pc:spChg>
        <pc:spChg chg="add mod">
          <ac:chgData name="Zeina El Khatib" userId="c8464a77-3f88-432e-b791-93df6aa19d3d" providerId="ADAL" clId="{E188C75B-57FE-4AB9-99A7-7071FC2C53A6}" dt="2023-10-20T16:13:30.616" v="481" actId="164"/>
          <ac:spMkLst>
            <pc:docMk/>
            <pc:sldMk cId="3429077167" sldId="638"/>
            <ac:spMk id="25" creationId="{F2D7D5E3-5CB2-1265-C426-28A6C1B913C3}"/>
          </ac:spMkLst>
        </pc:spChg>
        <pc:spChg chg="add mod">
          <ac:chgData name="Zeina El Khatib" userId="c8464a77-3f88-432e-b791-93df6aa19d3d" providerId="ADAL" clId="{E188C75B-57FE-4AB9-99A7-7071FC2C53A6}" dt="2023-10-20T16:13:30.616" v="481" actId="164"/>
          <ac:spMkLst>
            <pc:docMk/>
            <pc:sldMk cId="3429077167" sldId="638"/>
            <ac:spMk id="27" creationId="{E4B301CA-C8BB-C9AF-D3AD-FB98A57B15F3}"/>
          </ac:spMkLst>
        </pc:spChg>
        <pc:spChg chg="add mod">
          <ac:chgData name="Zeina El Khatib" userId="c8464a77-3f88-432e-b791-93df6aa19d3d" providerId="ADAL" clId="{E188C75B-57FE-4AB9-99A7-7071FC2C53A6}" dt="2023-10-20T16:13:30.616" v="481" actId="164"/>
          <ac:spMkLst>
            <pc:docMk/>
            <pc:sldMk cId="3429077167" sldId="638"/>
            <ac:spMk id="28" creationId="{1F02762F-5BC0-CFB6-54DB-76EA8CA7667A}"/>
          </ac:spMkLst>
        </pc:spChg>
        <pc:grpChg chg="del">
          <ac:chgData name="Zeina El Khatib" userId="c8464a77-3f88-432e-b791-93df6aa19d3d" providerId="ADAL" clId="{E188C75B-57FE-4AB9-99A7-7071FC2C53A6}" dt="2023-10-20T15:47:20.792" v="12" actId="478"/>
          <ac:grpSpMkLst>
            <pc:docMk/>
            <pc:sldMk cId="3429077167" sldId="638"/>
            <ac:grpSpMk id="10" creationId="{1EB37D1D-136A-073A-58CE-C13701FE59E9}"/>
          </ac:grpSpMkLst>
        </pc:grpChg>
        <pc:grpChg chg="del">
          <ac:chgData name="Zeina El Khatib" userId="c8464a77-3f88-432e-b791-93df6aa19d3d" providerId="ADAL" clId="{E188C75B-57FE-4AB9-99A7-7071FC2C53A6}" dt="2023-10-20T15:51:16.234" v="91" actId="478"/>
          <ac:grpSpMkLst>
            <pc:docMk/>
            <pc:sldMk cId="3429077167" sldId="638"/>
            <ac:grpSpMk id="15" creationId="{1DFF1F4E-D4DC-D882-079F-A3561E10FD69}"/>
          </ac:grpSpMkLst>
        </pc:grpChg>
        <pc:grpChg chg="add mod">
          <ac:chgData name="Zeina El Khatib" userId="c8464a77-3f88-432e-b791-93df6aa19d3d" providerId="ADAL" clId="{E188C75B-57FE-4AB9-99A7-7071FC2C53A6}" dt="2023-10-20T16:13:30.616" v="481" actId="164"/>
          <ac:grpSpMkLst>
            <pc:docMk/>
            <pc:sldMk cId="3429077167" sldId="638"/>
            <ac:grpSpMk id="29" creationId="{C40F3F7B-C507-8AB7-8C6C-0309FAE0F1D8}"/>
          </ac:grpSpMkLst>
        </pc:grpChg>
        <pc:grpChg chg="add mod">
          <ac:chgData name="Zeina El Khatib" userId="c8464a77-3f88-432e-b791-93df6aa19d3d" providerId="ADAL" clId="{E188C75B-57FE-4AB9-99A7-7071FC2C53A6}" dt="2023-10-20T16:13:38.163" v="483" actId="164"/>
          <ac:grpSpMkLst>
            <pc:docMk/>
            <pc:sldMk cId="3429077167" sldId="638"/>
            <ac:grpSpMk id="30" creationId="{25E764AC-C8F1-9998-5F50-F30B639AB451}"/>
          </ac:grpSpMkLst>
        </pc:grpChg>
        <pc:picChg chg="del">
          <ac:chgData name="Zeina El Khatib" userId="c8464a77-3f88-432e-b791-93df6aa19d3d" providerId="ADAL" clId="{E188C75B-57FE-4AB9-99A7-7071FC2C53A6}" dt="2023-10-20T15:49:18.191" v="40" actId="478"/>
          <ac:picMkLst>
            <pc:docMk/>
            <pc:sldMk cId="3429077167" sldId="638"/>
            <ac:picMk id="7" creationId="{AC5D6B22-1399-972F-DA9A-28BE47265BEC}"/>
          </ac:picMkLst>
        </pc:picChg>
        <pc:picChg chg="add mod">
          <ac:chgData name="Zeina El Khatib" userId="c8464a77-3f88-432e-b791-93df6aa19d3d" providerId="ADAL" clId="{E188C75B-57FE-4AB9-99A7-7071FC2C53A6}" dt="2023-10-20T16:13:38.163" v="483" actId="164"/>
          <ac:picMkLst>
            <pc:docMk/>
            <pc:sldMk cId="3429077167" sldId="638"/>
            <ac:picMk id="20" creationId="{52EE3435-6E5B-E3D4-2C0D-3727A0221EA3}"/>
          </ac:picMkLst>
        </pc:picChg>
        <pc:picChg chg="add mod ord modCrop">
          <ac:chgData name="Zeina El Khatib" userId="c8464a77-3f88-432e-b791-93df6aa19d3d" providerId="ADAL" clId="{E188C75B-57FE-4AB9-99A7-7071FC2C53A6}" dt="2023-10-20T15:49:25.124" v="42" actId="167"/>
          <ac:picMkLst>
            <pc:docMk/>
            <pc:sldMk cId="3429077167" sldId="638"/>
            <ac:picMk id="24" creationId="{0FF83F52-FBA2-BEED-2274-B01669312F70}"/>
          </ac:picMkLst>
        </pc:picChg>
        <pc:picChg chg="add mod">
          <ac:chgData name="Zeina El Khatib" userId="c8464a77-3f88-432e-b791-93df6aa19d3d" providerId="ADAL" clId="{E188C75B-57FE-4AB9-99A7-7071FC2C53A6}" dt="2023-10-20T16:13:30.616" v="481" actId="164"/>
          <ac:picMkLst>
            <pc:docMk/>
            <pc:sldMk cId="3429077167" sldId="638"/>
            <ac:picMk id="26" creationId="{E6286FE7-82E2-10BD-75A4-0EC937232F87}"/>
          </ac:picMkLst>
        </pc:picChg>
      </pc:sldChg>
      <pc:sldChg chg="addSp delSp modSp add mod setBg">
        <pc:chgData name="Zeina El Khatib" userId="c8464a77-3f88-432e-b791-93df6aa19d3d" providerId="ADAL" clId="{E188C75B-57FE-4AB9-99A7-7071FC2C53A6}" dt="2023-10-26T09:06:47.413" v="734" actId="1076"/>
        <pc:sldMkLst>
          <pc:docMk/>
          <pc:sldMk cId="639930923" sldId="644"/>
        </pc:sldMkLst>
        <pc:picChg chg="del">
          <ac:chgData name="Zeina El Khatib" userId="c8464a77-3f88-432e-b791-93df6aa19d3d" providerId="ADAL" clId="{E188C75B-57FE-4AB9-99A7-7071FC2C53A6}" dt="2023-10-26T09:06:21.236" v="729" actId="478"/>
          <ac:picMkLst>
            <pc:docMk/>
            <pc:sldMk cId="639930923" sldId="644"/>
            <ac:picMk id="4" creationId="{A94C8D80-6F4E-658C-FA9D-600D27BCB7ED}"/>
          </ac:picMkLst>
        </pc:picChg>
        <pc:picChg chg="add mod modCrop">
          <ac:chgData name="Zeina El Khatib" userId="c8464a77-3f88-432e-b791-93df6aa19d3d" providerId="ADAL" clId="{E188C75B-57FE-4AB9-99A7-7071FC2C53A6}" dt="2023-10-26T09:06:47.413" v="734" actId="1076"/>
          <ac:picMkLst>
            <pc:docMk/>
            <pc:sldMk cId="639930923" sldId="644"/>
            <ac:picMk id="5" creationId="{B25F7416-867C-D8F9-08EB-FAA1E6E52CF5}"/>
          </ac:picMkLst>
        </pc:picChg>
      </pc:sldChg>
      <pc:sldChg chg="modSp add del mod">
        <pc:chgData name="Zeina El Khatib" userId="c8464a77-3f88-432e-b791-93df6aa19d3d" providerId="ADAL" clId="{E188C75B-57FE-4AB9-99A7-7071FC2C53A6}" dt="2023-10-26T09:47:29.362" v="1078" actId="11"/>
        <pc:sldMkLst>
          <pc:docMk/>
          <pc:sldMk cId="2394169965" sldId="645"/>
        </pc:sldMkLst>
        <pc:spChg chg="mod">
          <ac:chgData name="Zeina El Khatib" userId="c8464a77-3f88-432e-b791-93df6aa19d3d" providerId="ADAL" clId="{E188C75B-57FE-4AB9-99A7-7071FC2C53A6}" dt="2023-10-26T09:47:29.362" v="1078" actId="11"/>
          <ac:spMkLst>
            <pc:docMk/>
            <pc:sldMk cId="2394169965" sldId="645"/>
            <ac:spMk id="4" creationId="{7553A4BF-11E1-4595-AFA3-1ABE97540DF4}"/>
          </ac:spMkLst>
        </pc:spChg>
      </pc:sldChg>
      <pc:sldChg chg="modSp add mod">
        <pc:chgData name="Zeina El Khatib" userId="c8464a77-3f88-432e-b791-93df6aa19d3d" providerId="ADAL" clId="{E188C75B-57FE-4AB9-99A7-7071FC2C53A6}" dt="2023-10-26T09:48:13.374" v="1084" actId="11"/>
        <pc:sldMkLst>
          <pc:docMk/>
          <pc:sldMk cId="449655086" sldId="646"/>
        </pc:sldMkLst>
        <pc:spChg chg="mod">
          <ac:chgData name="Zeina El Khatib" userId="c8464a77-3f88-432e-b791-93df6aa19d3d" providerId="ADAL" clId="{E188C75B-57FE-4AB9-99A7-7071FC2C53A6}" dt="2023-10-26T09:48:13.374" v="1084" actId="11"/>
          <ac:spMkLst>
            <pc:docMk/>
            <pc:sldMk cId="449655086" sldId="646"/>
            <ac:spMk id="4" creationId="{7553A4BF-11E1-4595-AFA3-1ABE97540DF4}"/>
          </ac:spMkLst>
        </pc:spChg>
      </pc:sldChg>
      <pc:sldChg chg="modSp add mod ord">
        <pc:chgData name="Zeina El Khatib" userId="c8464a77-3f88-432e-b791-93df6aa19d3d" providerId="ADAL" clId="{E188C75B-57FE-4AB9-99A7-7071FC2C53A6}" dt="2023-10-26T09:50:06.391" v="1092" actId="11"/>
        <pc:sldMkLst>
          <pc:docMk/>
          <pc:sldMk cId="1391036469" sldId="647"/>
        </pc:sldMkLst>
        <pc:spChg chg="mod">
          <ac:chgData name="Zeina El Khatib" userId="c8464a77-3f88-432e-b791-93df6aa19d3d" providerId="ADAL" clId="{E188C75B-57FE-4AB9-99A7-7071FC2C53A6}" dt="2023-10-26T09:50:06.391" v="1092" actId="11"/>
          <ac:spMkLst>
            <pc:docMk/>
            <pc:sldMk cId="1391036469" sldId="647"/>
            <ac:spMk id="4" creationId="{7553A4BF-11E1-4595-AFA3-1ABE97540DF4}"/>
          </ac:spMkLst>
        </pc:spChg>
      </pc:sldChg>
      <pc:sldChg chg="modSp add mod">
        <pc:chgData name="Zeina El Khatib" userId="c8464a77-3f88-432e-b791-93df6aa19d3d" providerId="ADAL" clId="{E188C75B-57FE-4AB9-99A7-7071FC2C53A6}" dt="2023-10-26T09:48:22.057" v="1085" actId="11"/>
        <pc:sldMkLst>
          <pc:docMk/>
          <pc:sldMk cId="1728197531" sldId="648"/>
        </pc:sldMkLst>
        <pc:spChg chg="mod">
          <ac:chgData name="Zeina El Khatib" userId="c8464a77-3f88-432e-b791-93df6aa19d3d" providerId="ADAL" clId="{E188C75B-57FE-4AB9-99A7-7071FC2C53A6}" dt="2023-10-26T09:48:22.057" v="1085" actId="11"/>
          <ac:spMkLst>
            <pc:docMk/>
            <pc:sldMk cId="1728197531" sldId="648"/>
            <ac:spMk id="4" creationId="{7553A4BF-11E1-4595-AFA3-1ABE97540DF4}"/>
          </ac:spMkLst>
        </pc:spChg>
      </pc:sldChg>
      <pc:sldChg chg="modSp add mod ord">
        <pc:chgData name="Zeina El Khatib" userId="c8464a77-3f88-432e-b791-93df6aa19d3d" providerId="ADAL" clId="{E188C75B-57FE-4AB9-99A7-7071FC2C53A6}" dt="2023-10-26T09:47:12.440" v="1076" actId="11"/>
        <pc:sldMkLst>
          <pc:docMk/>
          <pc:sldMk cId="3118763984" sldId="649"/>
        </pc:sldMkLst>
        <pc:spChg chg="mod">
          <ac:chgData name="Zeina El Khatib" userId="c8464a77-3f88-432e-b791-93df6aa19d3d" providerId="ADAL" clId="{E188C75B-57FE-4AB9-99A7-7071FC2C53A6}" dt="2023-10-26T09:47:12.440" v="1076" actId="11"/>
          <ac:spMkLst>
            <pc:docMk/>
            <pc:sldMk cId="3118763984" sldId="649"/>
            <ac:spMk id="4" creationId="{7553A4BF-11E1-4595-AFA3-1ABE97540DF4}"/>
          </ac:spMkLst>
        </pc:spChg>
      </pc:sldChg>
      <pc:sldChg chg="modSp mod">
        <pc:chgData name="Zeina El Khatib" userId="c8464a77-3f88-432e-b791-93df6aa19d3d" providerId="ADAL" clId="{E188C75B-57FE-4AB9-99A7-7071FC2C53A6}" dt="2023-10-20T16:18:01.129" v="665" actId="14100"/>
        <pc:sldMkLst>
          <pc:docMk/>
          <pc:sldMk cId="1813384318" sldId="731"/>
        </pc:sldMkLst>
        <pc:spChg chg="mod">
          <ac:chgData name="Zeina El Khatib" userId="c8464a77-3f88-432e-b791-93df6aa19d3d" providerId="ADAL" clId="{E188C75B-57FE-4AB9-99A7-7071FC2C53A6}" dt="2023-10-20T16:18:01.129" v="665" actId="14100"/>
          <ac:spMkLst>
            <pc:docMk/>
            <pc:sldMk cId="1813384318" sldId="731"/>
            <ac:spMk id="3" creationId="{BFBD91F4-BA05-35BE-27BF-8E9BE17C1129}"/>
          </ac:spMkLst>
        </pc:spChg>
        <pc:picChg chg="mod">
          <ac:chgData name="Zeina El Khatib" userId="c8464a77-3f88-432e-b791-93df6aa19d3d" providerId="ADAL" clId="{E188C75B-57FE-4AB9-99A7-7071FC2C53A6}" dt="2023-10-20T16:16:30.529" v="564" actId="1076"/>
          <ac:picMkLst>
            <pc:docMk/>
            <pc:sldMk cId="1813384318" sldId="731"/>
            <ac:picMk id="6" creationId="{109B9035-C8FA-3F2C-94E1-818CA4F3B00E}"/>
          </ac:picMkLst>
        </pc:picChg>
      </pc:sldChg>
      <pc:sldChg chg="addSp delSp modSp mod">
        <pc:chgData name="Zeina El Khatib" userId="c8464a77-3f88-432e-b791-93df6aa19d3d" providerId="ADAL" clId="{E188C75B-57FE-4AB9-99A7-7071FC2C53A6}" dt="2023-10-20T16:15:22.814" v="505" actId="1076"/>
        <pc:sldMkLst>
          <pc:docMk/>
          <pc:sldMk cId="1128106968" sldId="733"/>
        </pc:sldMkLst>
        <pc:spChg chg="mod">
          <ac:chgData name="Zeina El Khatib" userId="c8464a77-3f88-432e-b791-93df6aa19d3d" providerId="ADAL" clId="{E188C75B-57FE-4AB9-99A7-7071FC2C53A6}" dt="2023-10-20T15:49:40.675" v="45"/>
          <ac:spMkLst>
            <pc:docMk/>
            <pc:sldMk cId="1128106968" sldId="733"/>
            <ac:spMk id="2" creationId="{C5A3F54C-F5C3-A5CE-D42C-C25BAA864A5A}"/>
          </ac:spMkLst>
        </pc:spChg>
        <pc:spChg chg="mod">
          <ac:chgData name="Zeina El Khatib" userId="c8464a77-3f88-432e-b791-93df6aa19d3d" providerId="ADAL" clId="{E188C75B-57FE-4AB9-99A7-7071FC2C53A6}" dt="2023-10-20T16:12:57.382" v="477" actId="113"/>
          <ac:spMkLst>
            <pc:docMk/>
            <pc:sldMk cId="1128106968" sldId="733"/>
            <ac:spMk id="3" creationId="{BFBD91F4-BA05-35BE-27BF-8E9BE17C1129}"/>
          </ac:spMkLst>
        </pc:spChg>
        <pc:spChg chg="del mod">
          <ac:chgData name="Zeina El Khatib" userId="c8464a77-3f88-432e-b791-93df6aa19d3d" providerId="ADAL" clId="{E188C75B-57FE-4AB9-99A7-7071FC2C53A6}" dt="2023-10-20T16:13:09.885" v="479" actId="478"/>
          <ac:spMkLst>
            <pc:docMk/>
            <pc:sldMk cId="1128106968" sldId="733"/>
            <ac:spMk id="5" creationId="{C92358C9-D19B-A2C7-5138-54F831A506EF}"/>
          </ac:spMkLst>
        </pc:spChg>
        <pc:spChg chg="del">
          <ac:chgData name="Zeina El Khatib" userId="c8464a77-3f88-432e-b791-93df6aa19d3d" providerId="ADAL" clId="{E188C75B-57FE-4AB9-99A7-7071FC2C53A6}" dt="2023-10-20T16:13:09.885" v="479" actId="478"/>
          <ac:spMkLst>
            <pc:docMk/>
            <pc:sldMk cId="1128106968" sldId="733"/>
            <ac:spMk id="10" creationId="{C9FE778F-6E7E-86EF-C27F-814607F1D914}"/>
          </ac:spMkLst>
        </pc:spChg>
        <pc:spChg chg="del">
          <ac:chgData name="Zeina El Khatib" userId="c8464a77-3f88-432e-b791-93df6aa19d3d" providerId="ADAL" clId="{E188C75B-57FE-4AB9-99A7-7071FC2C53A6}" dt="2023-10-20T16:13:12.108" v="480" actId="478"/>
          <ac:spMkLst>
            <pc:docMk/>
            <pc:sldMk cId="1128106968" sldId="733"/>
            <ac:spMk id="11" creationId="{710792B1-4989-C1D1-95CB-368F60D41C9A}"/>
          </ac:spMkLst>
        </pc:spChg>
        <pc:spChg chg="del">
          <ac:chgData name="Zeina El Khatib" userId="c8464a77-3f88-432e-b791-93df6aa19d3d" providerId="ADAL" clId="{E188C75B-57FE-4AB9-99A7-7071FC2C53A6}" dt="2023-10-20T16:13:12.108" v="480" actId="478"/>
          <ac:spMkLst>
            <pc:docMk/>
            <pc:sldMk cId="1128106968" sldId="733"/>
            <ac:spMk id="16" creationId="{86F33287-C708-3937-C6B8-27A3EEBE07E3}"/>
          </ac:spMkLst>
        </pc:spChg>
        <pc:spChg chg="mod">
          <ac:chgData name="Zeina El Khatib" userId="c8464a77-3f88-432e-b791-93df6aa19d3d" providerId="ADAL" clId="{E188C75B-57FE-4AB9-99A7-7071FC2C53A6}" dt="2023-10-20T16:13:45.564" v="484"/>
          <ac:spMkLst>
            <pc:docMk/>
            <pc:sldMk cId="1128106968" sldId="733"/>
            <ac:spMk id="17" creationId="{0CE95FCB-DBCA-95FE-227A-0C1A60DC2DB3}"/>
          </ac:spMkLst>
        </pc:spChg>
        <pc:spChg chg="mod">
          <ac:chgData name="Zeina El Khatib" userId="c8464a77-3f88-432e-b791-93df6aa19d3d" providerId="ADAL" clId="{E188C75B-57FE-4AB9-99A7-7071FC2C53A6}" dt="2023-10-20T16:13:45.564" v="484"/>
          <ac:spMkLst>
            <pc:docMk/>
            <pc:sldMk cId="1128106968" sldId="733"/>
            <ac:spMk id="20" creationId="{CCF3A794-EF93-7C65-A5FB-EA605AAD823E}"/>
          </ac:spMkLst>
        </pc:spChg>
        <pc:spChg chg="mod">
          <ac:chgData name="Zeina El Khatib" userId="c8464a77-3f88-432e-b791-93df6aa19d3d" providerId="ADAL" clId="{E188C75B-57FE-4AB9-99A7-7071FC2C53A6}" dt="2023-10-20T16:13:45.564" v="484"/>
          <ac:spMkLst>
            <pc:docMk/>
            <pc:sldMk cId="1128106968" sldId="733"/>
            <ac:spMk id="21" creationId="{7DCC0244-38E0-565F-B2D9-261EB8B33273}"/>
          </ac:spMkLst>
        </pc:spChg>
        <pc:spChg chg="mod">
          <ac:chgData name="Zeina El Khatib" userId="c8464a77-3f88-432e-b791-93df6aa19d3d" providerId="ADAL" clId="{E188C75B-57FE-4AB9-99A7-7071FC2C53A6}" dt="2023-10-20T16:13:45.564" v="484"/>
          <ac:spMkLst>
            <pc:docMk/>
            <pc:sldMk cId="1128106968" sldId="733"/>
            <ac:spMk id="23" creationId="{23418386-5397-5FC1-82D3-67A43BCB8783}"/>
          </ac:spMkLst>
        </pc:spChg>
        <pc:spChg chg="mod">
          <ac:chgData name="Zeina El Khatib" userId="c8464a77-3f88-432e-b791-93df6aa19d3d" providerId="ADAL" clId="{E188C75B-57FE-4AB9-99A7-7071FC2C53A6}" dt="2023-10-20T16:13:45.564" v="484"/>
          <ac:spMkLst>
            <pc:docMk/>
            <pc:sldMk cId="1128106968" sldId="733"/>
            <ac:spMk id="25" creationId="{AD87CBC0-9F59-F9E2-DB0E-C5B02F1D2A3F}"/>
          </ac:spMkLst>
        </pc:spChg>
        <pc:spChg chg="mod">
          <ac:chgData name="Zeina El Khatib" userId="c8464a77-3f88-432e-b791-93df6aa19d3d" providerId="ADAL" clId="{E188C75B-57FE-4AB9-99A7-7071FC2C53A6}" dt="2023-10-20T16:13:45.564" v="484"/>
          <ac:spMkLst>
            <pc:docMk/>
            <pc:sldMk cId="1128106968" sldId="733"/>
            <ac:spMk id="26" creationId="{6057B0B8-6CC4-B5EC-015C-140CAF5F1653}"/>
          </ac:spMkLst>
        </pc:spChg>
        <pc:spChg chg="mod">
          <ac:chgData name="Zeina El Khatib" userId="c8464a77-3f88-432e-b791-93df6aa19d3d" providerId="ADAL" clId="{E188C75B-57FE-4AB9-99A7-7071FC2C53A6}" dt="2023-10-20T16:15:19.287" v="504" actId="14100"/>
          <ac:spMkLst>
            <pc:docMk/>
            <pc:sldMk cId="1128106968" sldId="733"/>
            <ac:spMk id="28" creationId="{E50A6483-20AD-94C1-DE4E-190DBD2584AE}"/>
          </ac:spMkLst>
        </pc:spChg>
        <pc:spChg chg="mod">
          <ac:chgData name="Zeina El Khatib" userId="c8464a77-3f88-432e-b791-93df6aa19d3d" providerId="ADAL" clId="{E188C75B-57FE-4AB9-99A7-7071FC2C53A6}" dt="2023-10-20T16:13:51.201" v="486"/>
          <ac:spMkLst>
            <pc:docMk/>
            <pc:sldMk cId="1128106968" sldId="733"/>
            <ac:spMk id="30" creationId="{1305667E-29EB-EC41-710E-90470DF69C8A}"/>
          </ac:spMkLst>
        </pc:spChg>
        <pc:spChg chg="mod">
          <ac:chgData name="Zeina El Khatib" userId="c8464a77-3f88-432e-b791-93df6aa19d3d" providerId="ADAL" clId="{E188C75B-57FE-4AB9-99A7-7071FC2C53A6}" dt="2023-10-20T16:15:14.772" v="503" actId="14100"/>
          <ac:spMkLst>
            <pc:docMk/>
            <pc:sldMk cId="1128106968" sldId="733"/>
            <ac:spMk id="31" creationId="{A55EB805-84A0-574B-F92A-B2802151D15A}"/>
          </ac:spMkLst>
        </pc:spChg>
        <pc:spChg chg="mod">
          <ac:chgData name="Zeina El Khatib" userId="c8464a77-3f88-432e-b791-93df6aa19d3d" providerId="ADAL" clId="{E188C75B-57FE-4AB9-99A7-7071FC2C53A6}" dt="2023-10-20T16:15:03.186" v="500" actId="14100"/>
          <ac:spMkLst>
            <pc:docMk/>
            <pc:sldMk cId="1128106968" sldId="733"/>
            <ac:spMk id="33" creationId="{5E6DED61-16BE-0D6D-31D1-3AE49ABD5F89}"/>
          </ac:spMkLst>
        </pc:spChg>
        <pc:spChg chg="mod">
          <ac:chgData name="Zeina El Khatib" userId="c8464a77-3f88-432e-b791-93df6aa19d3d" providerId="ADAL" clId="{E188C75B-57FE-4AB9-99A7-7071FC2C53A6}" dt="2023-10-20T16:13:51.201" v="486"/>
          <ac:spMkLst>
            <pc:docMk/>
            <pc:sldMk cId="1128106968" sldId="733"/>
            <ac:spMk id="35" creationId="{5C4D2521-12B9-A983-A8BF-CB2622F0473B}"/>
          </ac:spMkLst>
        </pc:spChg>
        <pc:spChg chg="mod">
          <ac:chgData name="Zeina El Khatib" userId="c8464a77-3f88-432e-b791-93df6aa19d3d" providerId="ADAL" clId="{E188C75B-57FE-4AB9-99A7-7071FC2C53A6}" dt="2023-10-20T16:15:03.186" v="500" actId="14100"/>
          <ac:spMkLst>
            <pc:docMk/>
            <pc:sldMk cId="1128106968" sldId="733"/>
            <ac:spMk id="36" creationId="{B29D3497-77E1-3FB8-30A5-447B97A26362}"/>
          </ac:spMkLst>
        </pc:spChg>
        <pc:spChg chg="mod">
          <ac:chgData name="Zeina El Khatib" userId="c8464a77-3f88-432e-b791-93df6aa19d3d" providerId="ADAL" clId="{E188C75B-57FE-4AB9-99A7-7071FC2C53A6}" dt="2023-10-20T16:14:37.576" v="496" actId="121"/>
          <ac:spMkLst>
            <pc:docMk/>
            <pc:sldMk cId="1128106968" sldId="733"/>
            <ac:spMk id="38" creationId="{A7F27E30-16AA-0789-7956-5B17E263F597}"/>
          </ac:spMkLst>
        </pc:spChg>
        <pc:spChg chg="mod">
          <ac:chgData name="Zeina El Khatib" userId="c8464a77-3f88-432e-b791-93df6aa19d3d" providerId="ADAL" clId="{E188C75B-57FE-4AB9-99A7-7071FC2C53A6}" dt="2023-10-20T16:14:24.850" v="493" actId="1076"/>
          <ac:spMkLst>
            <pc:docMk/>
            <pc:sldMk cId="1128106968" sldId="733"/>
            <ac:spMk id="39" creationId="{1184DB8C-23B6-5692-5B5D-E6D185FC13BF}"/>
          </ac:spMkLst>
        </pc:spChg>
        <pc:spChg chg="mod">
          <ac:chgData name="Zeina El Khatib" userId="c8464a77-3f88-432e-b791-93df6aa19d3d" providerId="ADAL" clId="{E188C75B-57FE-4AB9-99A7-7071FC2C53A6}" dt="2023-10-20T16:14:10.514" v="489"/>
          <ac:spMkLst>
            <pc:docMk/>
            <pc:sldMk cId="1128106968" sldId="733"/>
            <ac:spMk id="41" creationId="{4D5E72F7-149F-D099-4424-1F21BF553DDA}"/>
          </ac:spMkLst>
        </pc:spChg>
        <pc:grpChg chg="add del mod">
          <ac:chgData name="Zeina El Khatib" userId="c8464a77-3f88-432e-b791-93df6aa19d3d" providerId="ADAL" clId="{E188C75B-57FE-4AB9-99A7-7071FC2C53A6}" dt="2023-10-20T16:13:49.799" v="485"/>
          <ac:grpSpMkLst>
            <pc:docMk/>
            <pc:sldMk cId="1128106968" sldId="733"/>
            <ac:grpSpMk id="6" creationId="{5BBA25A6-158B-F688-2A47-9D6931C9114D}"/>
          </ac:grpSpMkLst>
        </pc:grpChg>
        <pc:grpChg chg="del mod">
          <ac:chgData name="Zeina El Khatib" userId="c8464a77-3f88-432e-b791-93df6aa19d3d" providerId="ADAL" clId="{E188C75B-57FE-4AB9-99A7-7071FC2C53A6}" dt="2023-10-20T16:13:09.885" v="479" actId="478"/>
          <ac:grpSpMkLst>
            <pc:docMk/>
            <pc:sldMk cId="1128106968" sldId="733"/>
            <ac:grpSpMk id="7" creationId="{68DADC5B-EDAD-4E50-3DF4-156ED8FB0EA5}"/>
          </ac:grpSpMkLst>
        </pc:grpChg>
        <pc:grpChg chg="del">
          <ac:chgData name="Zeina El Khatib" userId="c8464a77-3f88-432e-b791-93df6aa19d3d" providerId="ADAL" clId="{E188C75B-57FE-4AB9-99A7-7071FC2C53A6}" dt="2023-10-20T16:13:09.885" v="479" actId="478"/>
          <ac:grpSpMkLst>
            <pc:docMk/>
            <pc:sldMk cId="1128106968" sldId="733"/>
            <ac:grpSpMk id="12" creationId="{65519A72-42F6-41BB-3E9D-E848E39363A0}"/>
          </ac:grpSpMkLst>
        </pc:grpChg>
        <pc:grpChg chg="add del mod">
          <ac:chgData name="Zeina El Khatib" userId="c8464a77-3f88-432e-b791-93df6aa19d3d" providerId="ADAL" clId="{E188C75B-57FE-4AB9-99A7-7071FC2C53A6}" dt="2023-10-20T16:13:49.799" v="485"/>
          <ac:grpSpMkLst>
            <pc:docMk/>
            <pc:sldMk cId="1128106968" sldId="733"/>
            <ac:grpSpMk id="22" creationId="{050A0251-42A7-009C-20E0-FB1E6AC0B491}"/>
          </ac:grpSpMkLst>
        </pc:grpChg>
        <pc:grpChg chg="add mod">
          <ac:chgData name="Zeina El Khatib" userId="c8464a77-3f88-432e-b791-93df6aa19d3d" providerId="ADAL" clId="{E188C75B-57FE-4AB9-99A7-7071FC2C53A6}" dt="2023-10-20T16:15:22.814" v="505" actId="1076"/>
          <ac:grpSpMkLst>
            <pc:docMk/>
            <pc:sldMk cId="1128106968" sldId="733"/>
            <ac:grpSpMk id="27" creationId="{E369069E-0122-583D-BC44-24C5B2198CE7}"/>
          </ac:grpSpMkLst>
        </pc:grpChg>
        <pc:grpChg chg="add mod">
          <ac:chgData name="Zeina El Khatib" userId="c8464a77-3f88-432e-b791-93df6aa19d3d" providerId="ADAL" clId="{E188C75B-57FE-4AB9-99A7-7071FC2C53A6}" dt="2023-10-20T16:13:56.550" v="487" actId="1076"/>
          <ac:grpSpMkLst>
            <pc:docMk/>
            <pc:sldMk cId="1128106968" sldId="733"/>
            <ac:grpSpMk id="32" creationId="{F6D314EC-8A82-646C-49D0-E3879CDB6080}"/>
          </ac:grpSpMkLst>
        </pc:grpChg>
        <pc:grpChg chg="add mod">
          <ac:chgData name="Zeina El Khatib" userId="c8464a77-3f88-432e-b791-93df6aa19d3d" providerId="ADAL" clId="{E188C75B-57FE-4AB9-99A7-7071FC2C53A6}" dt="2023-10-20T16:14:19.233" v="491" actId="1076"/>
          <ac:grpSpMkLst>
            <pc:docMk/>
            <pc:sldMk cId="1128106968" sldId="733"/>
            <ac:grpSpMk id="37" creationId="{1430761F-0123-B21E-00CA-F41F72306721}"/>
          </ac:grpSpMkLst>
        </pc:grpChg>
        <pc:picChg chg="mod">
          <ac:chgData name="Zeina El Khatib" userId="c8464a77-3f88-432e-b791-93df6aa19d3d" providerId="ADAL" clId="{E188C75B-57FE-4AB9-99A7-7071FC2C53A6}" dt="2023-10-20T16:13:45.564" v="484"/>
          <ac:picMkLst>
            <pc:docMk/>
            <pc:sldMk cId="1128106968" sldId="733"/>
            <ac:picMk id="19" creationId="{1272DC11-0475-1B0C-ADFD-127A601C18DF}"/>
          </ac:picMkLst>
        </pc:picChg>
        <pc:picChg chg="mod">
          <ac:chgData name="Zeina El Khatib" userId="c8464a77-3f88-432e-b791-93df6aa19d3d" providerId="ADAL" clId="{E188C75B-57FE-4AB9-99A7-7071FC2C53A6}" dt="2023-10-20T16:13:45.564" v="484"/>
          <ac:picMkLst>
            <pc:docMk/>
            <pc:sldMk cId="1128106968" sldId="733"/>
            <ac:picMk id="24" creationId="{5B5853EF-0C0A-1589-04A6-12659A711686}"/>
          </ac:picMkLst>
        </pc:picChg>
        <pc:picChg chg="mod">
          <ac:chgData name="Zeina El Khatib" userId="c8464a77-3f88-432e-b791-93df6aa19d3d" providerId="ADAL" clId="{E188C75B-57FE-4AB9-99A7-7071FC2C53A6}" dt="2023-10-20T16:13:51.201" v="486"/>
          <ac:picMkLst>
            <pc:docMk/>
            <pc:sldMk cId="1128106968" sldId="733"/>
            <ac:picMk id="29" creationId="{0429B4B1-BD54-EA0C-8BAC-0EB590B3ADDE}"/>
          </ac:picMkLst>
        </pc:picChg>
        <pc:picChg chg="mod">
          <ac:chgData name="Zeina El Khatib" userId="c8464a77-3f88-432e-b791-93df6aa19d3d" providerId="ADAL" clId="{E188C75B-57FE-4AB9-99A7-7071FC2C53A6}" dt="2023-10-20T16:13:51.201" v="486"/>
          <ac:picMkLst>
            <pc:docMk/>
            <pc:sldMk cId="1128106968" sldId="733"/>
            <ac:picMk id="34" creationId="{B3B2D12C-F47F-FA13-3F0C-A92203B47F76}"/>
          </ac:picMkLst>
        </pc:picChg>
        <pc:picChg chg="mod">
          <ac:chgData name="Zeina El Khatib" userId="c8464a77-3f88-432e-b791-93df6aa19d3d" providerId="ADAL" clId="{E188C75B-57FE-4AB9-99A7-7071FC2C53A6}" dt="2023-10-20T16:14:10.514" v="489"/>
          <ac:picMkLst>
            <pc:docMk/>
            <pc:sldMk cId="1128106968" sldId="733"/>
            <ac:picMk id="40" creationId="{4169EA95-564E-D570-E469-CF3728D408E2}"/>
          </ac:picMkLst>
        </pc:picChg>
      </pc:sldChg>
    </pc:docChg>
  </pc:docChgLst>
  <pc:docChgLst>
    <pc:chgData name="Zeina El Khatib" userId="c8464a77-3f88-432e-b791-93df6aa19d3d" providerId="ADAL" clId="{848E6B1E-24A2-944F-BB4C-C121E32E709B}"/>
    <pc:docChg chg="undo custSel modSld">
      <pc:chgData name="Zeina El Khatib" userId="c8464a77-3f88-432e-b791-93df6aa19d3d" providerId="ADAL" clId="{848E6B1E-24A2-944F-BB4C-C121E32E709B}" dt="2023-03-31T11:29:44.124" v="111" actId="20577"/>
      <pc:docMkLst>
        <pc:docMk/>
      </pc:docMkLst>
      <pc:sldChg chg="modSp mod modNotesTx">
        <pc:chgData name="Zeina El Khatib" userId="c8464a77-3f88-432e-b791-93df6aa19d3d" providerId="ADAL" clId="{848E6B1E-24A2-944F-BB4C-C121E32E709B}" dt="2023-03-31T11:29:44.124" v="111" actId="20577"/>
        <pc:sldMkLst>
          <pc:docMk/>
          <pc:sldMk cId="3113650841" sldId="499"/>
        </pc:sldMkLst>
        <pc:spChg chg="mod">
          <ac:chgData name="Zeina El Khatib" userId="c8464a77-3f88-432e-b791-93df6aa19d3d" providerId="ADAL" clId="{848E6B1E-24A2-944F-BB4C-C121E32E709B}" dt="2023-03-31T11:29:44.124" v="111" actId="20577"/>
          <ac:spMkLst>
            <pc:docMk/>
            <pc:sldMk cId="3113650841" sldId="499"/>
            <ac:spMk id="16" creationId="{033420A3-5B3A-407D-91D4-13BE1F7E42E3}"/>
          </ac:spMkLst>
        </pc:spChg>
        <pc:spChg chg="mod">
          <ac:chgData name="Zeina El Khatib" userId="c8464a77-3f88-432e-b791-93df6aa19d3d" providerId="ADAL" clId="{848E6B1E-24A2-944F-BB4C-C121E32E709B}" dt="2023-03-31T11:29:08.016" v="87" actId="1076"/>
          <ac:spMkLst>
            <pc:docMk/>
            <pc:sldMk cId="3113650841" sldId="499"/>
            <ac:spMk id="37" creationId="{7214971C-7C88-4E63-B2AA-AD97C190EF17}"/>
          </ac:spMkLst>
        </pc:spChg>
        <pc:spChg chg="mod">
          <ac:chgData name="Zeina El Khatib" userId="c8464a77-3f88-432e-b791-93df6aa19d3d" providerId="ADAL" clId="{848E6B1E-24A2-944F-BB4C-C121E32E709B}" dt="2023-03-31T11:26:44.584" v="2" actId="20577"/>
          <ac:spMkLst>
            <pc:docMk/>
            <pc:sldMk cId="3113650841" sldId="499"/>
            <ac:spMk id="39" creationId="{535D20C9-56E2-4DE1-A556-D49977237849}"/>
          </ac:spMkLst>
        </pc:spChg>
        <pc:spChg chg="mod">
          <ac:chgData name="Zeina El Khatib" userId="c8464a77-3f88-432e-b791-93df6aa19d3d" providerId="ADAL" clId="{848E6B1E-24A2-944F-BB4C-C121E32E709B}" dt="2023-03-31T11:26:53.351" v="8" actId="20577"/>
          <ac:spMkLst>
            <pc:docMk/>
            <pc:sldMk cId="3113650841" sldId="499"/>
            <ac:spMk id="51" creationId="{4B8FC27E-A02E-442F-B846-4CDB0BAE305D}"/>
          </ac:spMkLst>
        </pc:spChg>
        <pc:spChg chg="mod">
          <ac:chgData name="Zeina El Khatib" userId="c8464a77-3f88-432e-b791-93df6aa19d3d" providerId="ADAL" clId="{848E6B1E-24A2-944F-BB4C-C121E32E709B}" dt="2023-03-31T11:26:59.138" v="11" actId="20577"/>
          <ac:spMkLst>
            <pc:docMk/>
            <pc:sldMk cId="3113650841" sldId="499"/>
            <ac:spMk id="53" creationId="{AC26A0AF-A0EE-42F7-82DF-C1439003BD97}"/>
          </ac:spMkLst>
        </pc:spChg>
        <pc:spChg chg="mod">
          <ac:chgData name="Zeina El Khatib" userId="c8464a77-3f88-432e-b791-93df6aa19d3d" providerId="ADAL" clId="{848E6B1E-24A2-944F-BB4C-C121E32E709B}" dt="2023-03-31T11:27:51.668" v="36" actId="20577"/>
          <ac:spMkLst>
            <pc:docMk/>
            <pc:sldMk cId="3113650841" sldId="499"/>
            <ac:spMk id="63" creationId="{21ED7909-6F12-4BF7-B603-902C383BF1A6}"/>
          </ac:spMkLst>
        </pc:spChg>
        <pc:spChg chg="mod">
          <ac:chgData name="Zeina El Khatib" userId="c8464a77-3f88-432e-b791-93df6aa19d3d" providerId="ADAL" clId="{848E6B1E-24A2-944F-BB4C-C121E32E709B}" dt="2023-03-31T11:27:23.749" v="22" actId="782"/>
          <ac:spMkLst>
            <pc:docMk/>
            <pc:sldMk cId="3113650841" sldId="499"/>
            <ac:spMk id="70" creationId="{C63A873B-65B3-4533-8346-B89EB82B2B47}"/>
          </ac:spMkLst>
        </pc:spChg>
        <pc:spChg chg="mod">
          <ac:chgData name="Zeina El Khatib" userId="c8464a77-3f88-432e-b791-93df6aa19d3d" providerId="ADAL" clId="{848E6B1E-24A2-944F-BB4C-C121E32E709B}" dt="2023-03-31T11:27:45.951" v="32" actId="121"/>
          <ac:spMkLst>
            <pc:docMk/>
            <pc:sldMk cId="3113650841" sldId="499"/>
            <ac:spMk id="72" creationId="{6C7DC483-C069-4A68-9EEE-87385EFC86F6}"/>
          </ac:spMkLst>
        </pc:spChg>
      </pc:sldChg>
    </pc:docChg>
  </pc:docChgLst>
  <pc:docChgLst>
    <pc:chgData name="Zeina El Khatib" userId="c8464a77-3f88-432e-b791-93df6aa19d3d" providerId="ADAL" clId="{BEBD5422-4566-4629-A53D-C55527B24D45}"/>
    <pc:docChg chg="undo redo custSel addSld delSld modSld sldOrd">
      <pc:chgData name="Zeina El Khatib" userId="c8464a77-3f88-432e-b791-93df6aa19d3d" providerId="ADAL" clId="{BEBD5422-4566-4629-A53D-C55527B24D45}" dt="2023-03-21T14:43:52.128" v="735" actId="1076"/>
      <pc:docMkLst>
        <pc:docMk/>
      </pc:docMkLst>
      <pc:sldChg chg="addSp delSp modSp mod ord">
        <pc:chgData name="Zeina El Khatib" userId="c8464a77-3f88-432e-b791-93df6aa19d3d" providerId="ADAL" clId="{BEBD5422-4566-4629-A53D-C55527B24D45}" dt="2023-03-21T14:35:12.569" v="586" actId="1037"/>
        <pc:sldMkLst>
          <pc:docMk/>
          <pc:sldMk cId="358961646" sldId="257"/>
        </pc:sldMkLst>
        <pc:spChg chg="del">
          <ac:chgData name="Zeina El Khatib" userId="c8464a77-3f88-432e-b791-93df6aa19d3d" providerId="ADAL" clId="{BEBD5422-4566-4629-A53D-C55527B24D45}" dt="2023-03-21T11:57:34.712" v="82" actId="21"/>
          <ac:spMkLst>
            <pc:docMk/>
            <pc:sldMk cId="358961646" sldId="257"/>
            <ac:spMk id="2" creationId="{533F361A-A70C-40CB-BB86-2A5A6763AD82}"/>
          </ac:spMkLst>
        </pc:spChg>
        <pc:spChg chg="add mod">
          <ac:chgData name="Zeina El Khatib" userId="c8464a77-3f88-432e-b791-93df6aa19d3d" providerId="ADAL" clId="{BEBD5422-4566-4629-A53D-C55527B24D45}" dt="2023-03-21T11:58:30.163" v="124" actId="1037"/>
          <ac:spMkLst>
            <pc:docMk/>
            <pc:sldMk cId="358961646" sldId="257"/>
            <ac:spMk id="4" creationId="{AC1490DE-4070-D153-A050-0D28F0A20D65}"/>
          </ac:spMkLst>
        </pc:spChg>
        <pc:spChg chg="del">
          <ac:chgData name="Zeina El Khatib" userId="c8464a77-3f88-432e-b791-93df6aa19d3d" providerId="ADAL" clId="{BEBD5422-4566-4629-A53D-C55527B24D45}" dt="2023-03-21T11:57:34.712" v="82" actId="21"/>
          <ac:spMkLst>
            <pc:docMk/>
            <pc:sldMk cId="358961646" sldId="257"/>
            <ac:spMk id="6" creationId="{E649911B-52BA-4B62-A3DC-824B8C4AECE7}"/>
          </ac:spMkLst>
        </pc:spChg>
        <pc:spChg chg="mod">
          <ac:chgData name="Zeina El Khatib" userId="c8464a77-3f88-432e-b791-93df6aa19d3d" providerId="ADAL" clId="{BEBD5422-4566-4629-A53D-C55527B24D45}" dt="2023-03-21T12:00:27.935" v="139" actId="165"/>
          <ac:spMkLst>
            <pc:docMk/>
            <pc:sldMk cId="358961646" sldId="257"/>
            <ac:spMk id="12" creationId="{66EC845C-E39F-4C29-81F9-EC77A1D4E121}"/>
          </ac:spMkLst>
        </pc:spChg>
        <pc:spChg chg="mod">
          <ac:chgData name="Zeina El Khatib" userId="c8464a77-3f88-432e-b791-93df6aa19d3d" providerId="ADAL" clId="{BEBD5422-4566-4629-A53D-C55527B24D45}" dt="2023-03-21T12:00:27.935" v="139" actId="165"/>
          <ac:spMkLst>
            <pc:docMk/>
            <pc:sldMk cId="358961646" sldId="257"/>
            <ac:spMk id="14" creationId="{83D650DF-CCCC-4CF9-BF45-413D16D668FF}"/>
          </ac:spMkLst>
        </pc:spChg>
        <pc:spChg chg="add mod">
          <ac:chgData name="Zeina El Khatib" userId="c8464a77-3f88-432e-b791-93df6aa19d3d" providerId="ADAL" clId="{BEBD5422-4566-4629-A53D-C55527B24D45}" dt="2023-03-21T11:58:38.116" v="125" actId="1076"/>
          <ac:spMkLst>
            <pc:docMk/>
            <pc:sldMk cId="358961646" sldId="257"/>
            <ac:spMk id="17" creationId="{77F3F72E-7590-C286-62C6-8D2511C1BA58}"/>
          </ac:spMkLst>
        </pc:spChg>
        <pc:spChg chg="mod topLvl">
          <ac:chgData name="Zeina El Khatib" userId="c8464a77-3f88-432e-b791-93df6aa19d3d" providerId="ADAL" clId="{BEBD5422-4566-4629-A53D-C55527B24D45}" dt="2023-03-21T12:00:27.935" v="139" actId="165"/>
          <ac:spMkLst>
            <pc:docMk/>
            <pc:sldMk cId="358961646" sldId="257"/>
            <ac:spMk id="18" creationId="{7D31DB1B-1B40-4EA6-BF86-9FAE931126C1}"/>
          </ac:spMkLst>
        </pc:spChg>
        <pc:spChg chg="add mod">
          <ac:chgData name="Zeina El Khatib" userId="c8464a77-3f88-432e-b791-93df6aa19d3d" providerId="ADAL" clId="{BEBD5422-4566-4629-A53D-C55527B24D45}" dt="2023-03-21T12:37:56.491" v="566" actId="20577"/>
          <ac:spMkLst>
            <pc:docMk/>
            <pc:sldMk cId="358961646" sldId="257"/>
            <ac:spMk id="19" creationId="{667A4611-B86D-64B0-EF6E-D366503F2B07}"/>
          </ac:spMkLst>
        </pc:spChg>
        <pc:spChg chg="mod topLvl">
          <ac:chgData name="Zeina El Khatib" userId="c8464a77-3f88-432e-b791-93df6aa19d3d" providerId="ADAL" clId="{BEBD5422-4566-4629-A53D-C55527B24D45}" dt="2023-03-21T14:35:12.569" v="586" actId="1037"/>
          <ac:spMkLst>
            <pc:docMk/>
            <pc:sldMk cId="358961646" sldId="257"/>
            <ac:spMk id="21" creationId="{956B789E-119C-4AA2-9EBB-CEA3F660D7F7}"/>
          </ac:spMkLst>
        </pc:spChg>
        <pc:spChg chg="mod">
          <ac:chgData name="Zeina El Khatib" userId="c8464a77-3f88-432e-b791-93df6aa19d3d" providerId="ADAL" clId="{BEBD5422-4566-4629-A53D-C55527B24D45}" dt="2023-03-21T11:59:36.337" v="135" actId="571"/>
          <ac:spMkLst>
            <pc:docMk/>
            <pc:sldMk cId="358961646" sldId="257"/>
            <ac:spMk id="22" creationId="{8CE052FB-3AAF-4CC3-34B7-16004E8CF41F}"/>
          </ac:spMkLst>
        </pc:spChg>
        <pc:spChg chg="mod">
          <ac:chgData name="Zeina El Khatib" userId="c8464a77-3f88-432e-b791-93df6aa19d3d" providerId="ADAL" clId="{BEBD5422-4566-4629-A53D-C55527B24D45}" dt="2023-03-21T11:59:36.337" v="135" actId="571"/>
          <ac:spMkLst>
            <pc:docMk/>
            <pc:sldMk cId="358961646" sldId="257"/>
            <ac:spMk id="23" creationId="{9F22267E-335F-0A34-F018-FCF2F03DE9D9}"/>
          </ac:spMkLst>
        </pc:spChg>
        <pc:spChg chg="mod">
          <ac:chgData name="Zeina El Khatib" userId="c8464a77-3f88-432e-b791-93df6aa19d3d" providerId="ADAL" clId="{BEBD5422-4566-4629-A53D-C55527B24D45}" dt="2023-03-21T11:59:36.337" v="135" actId="571"/>
          <ac:spMkLst>
            <pc:docMk/>
            <pc:sldMk cId="358961646" sldId="257"/>
            <ac:spMk id="24" creationId="{63997A9D-8AF7-3E06-D5BA-50F99391129D}"/>
          </ac:spMkLst>
        </pc:spChg>
        <pc:spChg chg="mod">
          <ac:chgData name="Zeina El Khatib" userId="c8464a77-3f88-432e-b791-93df6aa19d3d" providerId="ADAL" clId="{BEBD5422-4566-4629-A53D-C55527B24D45}" dt="2023-03-21T11:59:36.337" v="135" actId="571"/>
          <ac:spMkLst>
            <pc:docMk/>
            <pc:sldMk cId="358961646" sldId="257"/>
            <ac:spMk id="25" creationId="{C3EC5941-3658-33FC-BF86-D7BD90D633CB}"/>
          </ac:spMkLst>
        </pc:spChg>
        <pc:spChg chg="mod">
          <ac:chgData name="Zeina El Khatib" userId="c8464a77-3f88-432e-b791-93df6aa19d3d" providerId="ADAL" clId="{BEBD5422-4566-4629-A53D-C55527B24D45}" dt="2023-03-21T11:59:36.337" v="135" actId="571"/>
          <ac:spMkLst>
            <pc:docMk/>
            <pc:sldMk cId="358961646" sldId="257"/>
            <ac:spMk id="30" creationId="{80DDD338-827A-573D-04D2-AAEA71579F36}"/>
          </ac:spMkLst>
        </pc:spChg>
        <pc:spChg chg="mod">
          <ac:chgData name="Zeina El Khatib" userId="c8464a77-3f88-432e-b791-93df6aa19d3d" providerId="ADAL" clId="{BEBD5422-4566-4629-A53D-C55527B24D45}" dt="2023-03-21T11:59:36.337" v="135" actId="571"/>
          <ac:spMkLst>
            <pc:docMk/>
            <pc:sldMk cId="358961646" sldId="257"/>
            <ac:spMk id="31" creationId="{3AE400FE-413E-251E-590E-D1285B512E06}"/>
          </ac:spMkLst>
        </pc:spChg>
        <pc:spChg chg="mod">
          <ac:chgData name="Zeina El Khatib" userId="c8464a77-3f88-432e-b791-93df6aa19d3d" providerId="ADAL" clId="{BEBD5422-4566-4629-A53D-C55527B24D45}" dt="2023-03-21T11:59:36.337" v="135" actId="571"/>
          <ac:spMkLst>
            <pc:docMk/>
            <pc:sldMk cId="358961646" sldId="257"/>
            <ac:spMk id="32" creationId="{739DD2AA-5F45-7D84-3A29-1A471528027D}"/>
          </ac:spMkLst>
        </pc:spChg>
        <pc:spChg chg="mod">
          <ac:chgData name="Zeina El Khatib" userId="c8464a77-3f88-432e-b791-93df6aa19d3d" providerId="ADAL" clId="{BEBD5422-4566-4629-A53D-C55527B24D45}" dt="2023-03-21T11:59:36.337" v="135" actId="571"/>
          <ac:spMkLst>
            <pc:docMk/>
            <pc:sldMk cId="358961646" sldId="257"/>
            <ac:spMk id="33" creationId="{7828BA42-92E8-B467-1FFA-751FFC05A167}"/>
          </ac:spMkLst>
        </pc:spChg>
        <pc:spChg chg="mod">
          <ac:chgData name="Zeina El Khatib" userId="c8464a77-3f88-432e-b791-93df6aa19d3d" providerId="ADAL" clId="{BEBD5422-4566-4629-A53D-C55527B24D45}" dt="2023-03-21T11:59:36.337" v="135" actId="571"/>
          <ac:spMkLst>
            <pc:docMk/>
            <pc:sldMk cId="358961646" sldId="257"/>
            <ac:spMk id="35" creationId="{642D6448-DBDA-3532-0FBA-59F00CD144E2}"/>
          </ac:spMkLst>
        </pc:spChg>
        <pc:spChg chg="mod">
          <ac:chgData name="Zeina El Khatib" userId="c8464a77-3f88-432e-b791-93df6aa19d3d" providerId="ADAL" clId="{BEBD5422-4566-4629-A53D-C55527B24D45}" dt="2023-03-21T11:59:36.337" v="135" actId="571"/>
          <ac:spMkLst>
            <pc:docMk/>
            <pc:sldMk cId="358961646" sldId="257"/>
            <ac:spMk id="36" creationId="{E4078F9B-5929-E068-E1EA-2B83A91166C1}"/>
          </ac:spMkLst>
        </pc:spChg>
        <pc:spChg chg="mod">
          <ac:chgData name="Zeina El Khatib" userId="c8464a77-3f88-432e-b791-93df6aa19d3d" providerId="ADAL" clId="{BEBD5422-4566-4629-A53D-C55527B24D45}" dt="2023-03-21T11:59:36.337" v="135" actId="571"/>
          <ac:spMkLst>
            <pc:docMk/>
            <pc:sldMk cId="358961646" sldId="257"/>
            <ac:spMk id="37" creationId="{4F06BB34-3444-2BEE-7DEF-C013599DB318}"/>
          </ac:spMkLst>
        </pc:spChg>
        <pc:spChg chg="mod">
          <ac:chgData name="Zeina El Khatib" userId="c8464a77-3f88-432e-b791-93df6aa19d3d" providerId="ADAL" clId="{BEBD5422-4566-4629-A53D-C55527B24D45}" dt="2023-03-21T11:59:36.337" v="135" actId="571"/>
          <ac:spMkLst>
            <pc:docMk/>
            <pc:sldMk cId="358961646" sldId="257"/>
            <ac:spMk id="39" creationId="{AD815CFB-77C4-28B1-EC14-75398D625016}"/>
          </ac:spMkLst>
        </pc:spChg>
        <pc:spChg chg="mod">
          <ac:chgData name="Zeina El Khatib" userId="c8464a77-3f88-432e-b791-93df6aa19d3d" providerId="ADAL" clId="{BEBD5422-4566-4629-A53D-C55527B24D45}" dt="2023-03-21T11:59:36.337" v="135" actId="571"/>
          <ac:spMkLst>
            <pc:docMk/>
            <pc:sldMk cId="358961646" sldId="257"/>
            <ac:spMk id="40" creationId="{9A735472-0451-37B7-333A-A8EF330ABB39}"/>
          </ac:spMkLst>
        </pc:spChg>
        <pc:spChg chg="mod">
          <ac:chgData name="Zeina El Khatib" userId="c8464a77-3f88-432e-b791-93df6aa19d3d" providerId="ADAL" clId="{BEBD5422-4566-4629-A53D-C55527B24D45}" dt="2023-03-21T11:59:36.337" v="135" actId="571"/>
          <ac:spMkLst>
            <pc:docMk/>
            <pc:sldMk cId="358961646" sldId="257"/>
            <ac:spMk id="41" creationId="{4491B10F-F88A-32C7-0D21-CCAC5747D6E4}"/>
          </ac:spMkLst>
        </pc:spChg>
        <pc:spChg chg="mod topLvl">
          <ac:chgData name="Zeina El Khatib" userId="c8464a77-3f88-432e-b791-93df6aa19d3d" providerId="ADAL" clId="{BEBD5422-4566-4629-A53D-C55527B24D45}" dt="2023-03-21T14:35:12.569" v="586" actId="1037"/>
          <ac:spMkLst>
            <pc:docMk/>
            <pc:sldMk cId="358961646" sldId="257"/>
            <ac:spMk id="48" creationId="{8DC42050-0E20-442B-B48A-D94019ADC02A}"/>
          </ac:spMkLst>
        </pc:spChg>
        <pc:spChg chg="mod topLvl">
          <ac:chgData name="Zeina El Khatib" userId="c8464a77-3f88-432e-b791-93df6aa19d3d" providerId="ADAL" clId="{BEBD5422-4566-4629-A53D-C55527B24D45}" dt="2023-03-21T12:38:07.501" v="569" actId="14100"/>
          <ac:spMkLst>
            <pc:docMk/>
            <pc:sldMk cId="358961646" sldId="257"/>
            <ac:spMk id="49" creationId="{D37E00A1-5D19-4C39-97D4-557C95C71F67}"/>
          </ac:spMkLst>
        </pc:spChg>
        <pc:spChg chg="del">
          <ac:chgData name="Zeina El Khatib" userId="c8464a77-3f88-432e-b791-93df6aa19d3d" providerId="ADAL" clId="{BEBD5422-4566-4629-A53D-C55527B24D45}" dt="2023-03-21T11:59:28.290" v="132" actId="21"/>
          <ac:spMkLst>
            <pc:docMk/>
            <pc:sldMk cId="358961646" sldId="257"/>
            <ac:spMk id="50" creationId="{6A50921E-5279-4AF6-8467-479D84BE0F15}"/>
          </ac:spMkLst>
        </pc:spChg>
        <pc:spChg chg="mod topLvl">
          <ac:chgData name="Zeina El Khatib" userId="c8464a77-3f88-432e-b791-93df6aa19d3d" providerId="ADAL" clId="{BEBD5422-4566-4629-A53D-C55527B24D45}" dt="2023-03-21T12:38:19.860" v="572"/>
          <ac:spMkLst>
            <pc:docMk/>
            <pc:sldMk cId="358961646" sldId="257"/>
            <ac:spMk id="51" creationId="{299CB2C8-2654-4FA6-8EDA-96828B2BFFCC}"/>
          </ac:spMkLst>
        </pc:spChg>
        <pc:spChg chg="mod topLvl">
          <ac:chgData name="Zeina El Khatib" userId="c8464a77-3f88-432e-b791-93df6aa19d3d" providerId="ADAL" clId="{BEBD5422-4566-4629-A53D-C55527B24D45}" dt="2023-03-21T12:38:08.844" v="570"/>
          <ac:spMkLst>
            <pc:docMk/>
            <pc:sldMk cId="358961646" sldId="257"/>
            <ac:spMk id="52" creationId="{511D215B-B498-465E-8574-B6A9DCAC9DF9}"/>
          </ac:spMkLst>
        </pc:spChg>
        <pc:spChg chg="mod">
          <ac:chgData name="Zeina El Khatib" userId="c8464a77-3f88-432e-b791-93df6aa19d3d" providerId="ADAL" clId="{BEBD5422-4566-4629-A53D-C55527B24D45}" dt="2023-03-21T12:00:27.935" v="139" actId="165"/>
          <ac:spMkLst>
            <pc:docMk/>
            <pc:sldMk cId="358961646" sldId="257"/>
            <ac:spMk id="53" creationId="{6BDC54BE-F7D7-4525-AAF2-59156E18FA65}"/>
          </ac:spMkLst>
        </pc:spChg>
        <pc:spChg chg="mod">
          <ac:chgData name="Zeina El Khatib" userId="c8464a77-3f88-432e-b791-93df6aa19d3d" providerId="ADAL" clId="{BEBD5422-4566-4629-A53D-C55527B24D45}" dt="2023-03-21T12:00:27.935" v="139" actId="165"/>
          <ac:spMkLst>
            <pc:docMk/>
            <pc:sldMk cId="358961646" sldId="257"/>
            <ac:spMk id="54" creationId="{98013A5A-4315-4CC1-BC1C-7F11594466E0}"/>
          </ac:spMkLst>
        </pc:spChg>
        <pc:spChg chg="del">
          <ac:chgData name="Zeina El Khatib" userId="c8464a77-3f88-432e-b791-93df6aa19d3d" providerId="ADAL" clId="{BEBD5422-4566-4629-A53D-C55527B24D45}" dt="2023-03-21T11:59:28.290" v="132" actId="21"/>
          <ac:spMkLst>
            <pc:docMk/>
            <pc:sldMk cId="358961646" sldId="257"/>
            <ac:spMk id="55" creationId="{BF7814D7-5CC9-4100-BDB4-570095D50E40}"/>
          </ac:spMkLst>
        </pc:spChg>
        <pc:spChg chg="mod">
          <ac:chgData name="Zeina El Khatib" userId="c8464a77-3f88-432e-b791-93df6aa19d3d" providerId="ADAL" clId="{BEBD5422-4566-4629-A53D-C55527B24D45}" dt="2023-03-21T12:02:14.180" v="164" actId="1076"/>
          <ac:spMkLst>
            <pc:docMk/>
            <pc:sldMk cId="358961646" sldId="257"/>
            <ac:spMk id="56" creationId="{CB84C6D0-5440-4032-B517-F4E0C7D7C087}"/>
          </ac:spMkLst>
        </pc:spChg>
        <pc:spChg chg="del">
          <ac:chgData name="Zeina El Khatib" userId="c8464a77-3f88-432e-b791-93df6aa19d3d" providerId="ADAL" clId="{BEBD5422-4566-4629-A53D-C55527B24D45}" dt="2023-03-21T11:59:55.177" v="136" actId="21"/>
          <ac:spMkLst>
            <pc:docMk/>
            <pc:sldMk cId="358961646" sldId="257"/>
            <ac:spMk id="57" creationId="{EA550F09-4FA1-4DF1-ADD7-204C87F50E07}"/>
          </ac:spMkLst>
        </pc:spChg>
        <pc:spChg chg="mod">
          <ac:chgData name="Zeina El Khatib" userId="c8464a77-3f88-432e-b791-93df6aa19d3d" providerId="ADAL" clId="{BEBD5422-4566-4629-A53D-C55527B24D45}" dt="2023-03-21T12:00:27.935" v="139" actId="165"/>
          <ac:spMkLst>
            <pc:docMk/>
            <pc:sldMk cId="358961646" sldId="257"/>
            <ac:spMk id="58" creationId="{74992231-7A99-49D5-A56D-190EEEF4C838}"/>
          </ac:spMkLst>
        </pc:spChg>
        <pc:spChg chg="del mod">
          <ac:chgData name="Zeina El Khatib" userId="c8464a77-3f88-432e-b791-93df6aa19d3d" providerId="ADAL" clId="{BEBD5422-4566-4629-A53D-C55527B24D45}" dt="2023-03-21T12:38:36.242" v="575" actId="478"/>
          <ac:spMkLst>
            <pc:docMk/>
            <pc:sldMk cId="358961646" sldId="257"/>
            <ac:spMk id="59" creationId="{42DBEB97-99A6-4A04-A003-67A3321923B5}"/>
          </ac:spMkLst>
        </pc:spChg>
        <pc:spChg chg="mod topLvl">
          <ac:chgData name="Zeina El Khatib" userId="c8464a77-3f88-432e-b791-93df6aa19d3d" providerId="ADAL" clId="{BEBD5422-4566-4629-A53D-C55527B24D45}" dt="2023-03-21T12:01:59.444" v="149" actId="1076"/>
          <ac:spMkLst>
            <pc:docMk/>
            <pc:sldMk cId="358961646" sldId="257"/>
            <ac:spMk id="60" creationId="{042D2A88-183D-4B13-AE01-D272854331DB}"/>
          </ac:spMkLst>
        </pc:spChg>
        <pc:spChg chg="del">
          <ac:chgData name="Zeina El Khatib" userId="c8464a77-3f88-432e-b791-93df6aa19d3d" providerId="ADAL" clId="{BEBD5422-4566-4629-A53D-C55527B24D45}" dt="2023-03-21T11:59:28.290" v="132" actId="21"/>
          <ac:spMkLst>
            <pc:docMk/>
            <pc:sldMk cId="358961646" sldId="257"/>
            <ac:spMk id="61" creationId="{720C0B6D-AD38-4AE7-857E-10D50AB63954}"/>
          </ac:spMkLst>
        </pc:spChg>
        <pc:spChg chg="mod topLvl">
          <ac:chgData name="Zeina El Khatib" userId="c8464a77-3f88-432e-b791-93df6aa19d3d" providerId="ADAL" clId="{BEBD5422-4566-4629-A53D-C55527B24D45}" dt="2023-03-21T12:00:27.935" v="139" actId="165"/>
          <ac:spMkLst>
            <pc:docMk/>
            <pc:sldMk cId="358961646" sldId="257"/>
            <ac:spMk id="62" creationId="{02388559-1E77-4D5A-AF38-4840D1AAFFAB}"/>
          </ac:spMkLst>
        </pc:spChg>
        <pc:spChg chg="del">
          <ac:chgData name="Zeina El Khatib" userId="c8464a77-3f88-432e-b791-93df6aa19d3d" providerId="ADAL" clId="{BEBD5422-4566-4629-A53D-C55527B24D45}" dt="2023-03-21T11:57:34.712" v="82" actId="21"/>
          <ac:spMkLst>
            <pc:docMk/>
            <pc:sldMk cId="358961646" sldId="257"/>
            <ac:spMk id="63" creationId="{F23D01AF-01F0-4203-AAA7-193610197B35}"/>
          </ac:spMkLst>
        </pc:spChg>
        <pc:spChg chg="mod">
          <ac:chgData name="Zeina El Khatib" userId="c8464a77-3f88-432e-b791-93df6aa19d3d" providerId="ADAL" clId="{BEBD5422-4566-4629-A53D-C55527B24D45}" dt="2023-03-21T12:38:12.830" v="571" actId="1076"/>
          <ac:spMkLst>
            <pc:docMk/>
            <pc:sldMk cId="358961646" sldId="257"/>
            <ac:spMk id="64" creationId="{0DB99315-2EA0-3B4E-AF51-6E86560A036F}"/>
          </ac:spMkLst>
        </pc:spChg>
        <pc:spChg chg="mod">
          <ac:chgData name="Zeina El Khatib" userId="c8464a77-3f88-432e-b791-93df6aa19d3d" providerId="ADAL" clId="{BEBD5422-4566-4629-A53D-C55527B24D45}" dt="2023-03-21T11:59:36.337" v="135" actId="571"/>
          <ac:spMkLst>
            <pc:docMk/>
            <pc:sldMk cId="358961646" sldId="257"/>
            <ac:spMk id="73" creationId="{8C97DB26-AB5D-DB36-3EE1-88E96E306B30}"/>
          </ac:spMkLst>
        </pc:spChg>
        <pc:spChg chg="mod">
          <ac:chgData name="Zeina El Khatib" userId="c8464a77-3f88-432e-b791-93df6aa19d3d" providerId="ADAL" clId="{BEBD5422-4566-4629-A53D-C55527B24D45}" dt="2023-03-21T11:59:36.337" v="135" actId="571"/>
          <ac:spMkLst>
            <pc:docMk/>
            <pc:sldMk cId="358961646" sldId="257"/>
            <ac:spMk id="80" creationId="{AA9A4DA5-77CE-0C74-FA13-5A5628120E61}"/>
          </ac:spMkLst>
        </pc:spChg>
        <pc:spChg chg="add mod">
          <ac:chgData name="Zeina El Khatib" userId="c8464a77-3f88-432e-b791-93df6aa19d3d" providerId="ADAL" clId="{BEBD5422-4566-4629-A53D-C55527B24D45}" dt="2023-03-21T11:59:36.337" v="135" actId="571"/>
          <ac:spMkLst>
            <pc:docMk/>
            <pc:sldMk cId="358961646" sldId="257"/>
            <ac:spMk id="81" creationId="{821AC1C7-B407-F7D2-A988-54EFCC7640DC}"/>
          </ac:spMkLst>
        </pc:spChg>
        <pc:spChg chg="add mod">
          <ac:chgData name="Zeina El Khatib" userId="c8464a77-3f88-432e-b791-93df6aa19d3d" providerId="ADAL" clId="{BEBD5422-4566-4629-A53D-C55527B24D45}" dt="2023-03-21T12:02:03.516" v="159" actId="1038"/>
          <ac:spMkLst>
            <pc:docMk/>
            <pc:sldMk cId="358961646" sldId="257"/>
            <ac:spMk id="83" creationId="{511E1B98-4D3F-140F-64D6-BF8D7E67E067}"/>
          </ac:spMkLst>
        </pc:spChg>
        <pc:spChg chg="add mod">
          <ac:chgData name="Zeina El Khatib" userId="c8464a77-3f88-432e-b791-93df6aa19d3d" providerId="ADAL" clId="{BEBD5422-4566-4629-A53D-C55527B24D45}" dt="2023-03-21T12:38:43.357" v="577"/>
          <ac:spMkLst>
            <pc:docMk/>
            <pc:sldMk cId="358961646" sldId="257"/>
            <ac:spMk id="84" creationId="{FC6972E0-640A-A461-3DA6-ED34E376B485}"/>
          </ac:spMkLst>
        </pc:spChg>
        <pc:spChg chg="add mod">
          <ac:chgData name="Zeina El Khatib" userId="c8464a77-3f88-432e-b791-93df6aa19d3d" providerId="ADAL" clId="{BEBD5422-4566-4629-A53D-C55527B24D45}" dt="2023-03-21T12:03:04.369" v="171" actId="1076"/>
          <ac:spMkLst>
            <pc:docMk/>
            <pc:sldMk cId="358961646" sldId="257"/>
            <ac:spMk id="86" creationId="{636E68FC-173F-253F-9FD5-8C1C164FDF68}"/>
          </ac:spMkLst>
        </pc:spChg>
        <pc:spChg chg="add mod">
          <ac:chgData name="Zeina El Khatib" userId="c8464a77-3f88-432e-b791-93df6aa19d3d" providerId="ADAL" clId="{BEBD5422-4566-4629-A53D-C55527B24D45}" dt="2023-03-21T12:02:58.122" v="170" actId="1076"/>
          <ac:spMkLst>
            <pc:docMk/>
            <pc:sldMk cId="358961646" sldId="257"/>
            <ac:spMk id="87" creationId="{66ADCBDC-3BF4-E41B-0404-E51654ACD8B6}"/>
          </ac:spMkLst>
        </pc:spChg>
        <pc:grpChg chg="del mod">
          <ac:chgData name="Zeina El Khatib" userId="c8464a77-3f88-432e-b791-93df6aa19d3d" providerId="ADAL" clId="{BEBD5422-4566-4629-A53D-C55527B24D45}" dt="2023-03-21T12:00:27.935" v="139" actId="165"/>
          <ac:grpSpMkLst>
            <pc:docMk/>
            <pc:sldMk cId="358961646" sldId="257"/>
            <ac:grpSpMk id="7" creationId="{6FC81B23-50C2-4250-85F8-8A23641E2755}"/>
          </ac:grpSpMkLst>
        </pc:grpChg>
        <pc:grpChg chg="del">
          <ac:chgData name="Zeina El Khatib" userId="c8464a77-3f88-432e-b791-93df6aa19d3d" providerId="ADAL" clId="{BEBD5422-4566-4629-A53D-C55527B24D45}" dt="2023-03-21T11:57:34.712" v="82" actId="21"/>
          <ac:grpSpMkLst>
            <pc:docMk/>
            <pc:sldMk cId="358961646" sldId="257"/>
            <ac:grpSpMk id="9" creationId="{6063B5B7-D7EC-4C87-8D7E-FC26CED387A1}"/>
          </ac:grpSpMkLst>
        </pc:grpChg>
        <pc:grpChg chg="mod topLvl">
          <ac:chgData name="Zeina El Khatib" userId="c8464a77-3f88-432e-b791-93df6aa19d3d" providerId="ADAL" clId="{BEBD5422-4566-4629-A53D-C55527B24D45}" dt="2023-03-21T14:35:12.569" v="586" actId="1037"/>
          <ac:grpSpMkLst>
            <pc:docMk/>
            <pc:sldMk cId="358961646" sldId="257"/>
            <ac:grpSpMk id="10" creationId="{BD87BD7A-BC3C-4F63-B72B-A27EBA20B277}"/>
          </ac:grpSpMkLst>
        </pc:grpChg>
        <pc:grpChg chg="mod topLvl">
          <ac:chgData name="Zeina El Khatib" userId="c8464a77-3f88-432e-b791-93df6aa19d3d" providerId="ADAL" clId="{BEBD5422-4566-4629-A53D-C55527B24D45}" dt="2023-03-21T12:00:27.935" v="139" actId="165"/>
          <ac:grpSpMkLst>
            <pc:docMk/>
            <pc:sldMk cId="358961646" sldId="257"/>
            <ac:grpSpMk id="11" creationId="{021646D2-54A4-4850-85E4-FF82FAFADADA}"/>
          </ac:grpSpMkLst>
        </pc:grpChg>
        <pc:grpChg chg="mod topLvl">
          <ac:chgData name="Zeina El Khatib" userId="c8464a77-3f88-432e-b791-93df6aa19d3d" providerId="ADAL" clId="{BEBD5422-4566-4629-A53D-C55527B24D45}" dt="2023-03-21T12:00:27.935" v="139" actId="165"/>
          <ac:grpSpMkLst>
            <pc:docMk/>
            <pc:sldMk cId="358961646" sldId="257"/>
            <ac:grpSpMk id="13" creationId="{48B18297-FE99-4112-BBDA-F2680699B6F4}"/>
          </ac:grpSpMkLst>
        </pc:grpChg>
        <pc:grpChg chg="mod topLvl">
          <ac:chgData name="Zeina El Khatib" userId="c8464a77-3f88-432e-b791-93df6aa19d3d" providerId="ADAL" clId="{BEBD5422-4566-4629-A53D-C55527B24D45}" dt="2023-03-21T12:38:41.293" v="576" actId="1076"/>
          <ac:grpSpMkLst>
            <pc:docMk/>
            <pc:sldMk cId="358961646" sldId="257"/>
            <ac:grpSpMk id="15" creationId="{E7D416B8-584C-45C0-B2A3-928DFB15CDA4}"/>
          </ac:grpSpMkLst>
        </pc:grpChg>
        <pc:grpChg chg="del">
          <ac:chgData name="Zeina El Khatib" userId="c8464a77-3f88-432e-b791-93df6aa19d3d" providerId="ADAL" clId="{BEBD5422-4566-4629-A53D-C55527B24D45}" dt="2023-03-21T11:59:28.290" v="132" actId="21"/>
          <ac:grpSpMkLst>
            <pc:docMk/>
            <pc:sldMk cId="358961646" sldId="257"/>
            <ac:grpSpMk id="16" creationId="{D47A70A5-C86D-48CF-BAD2-4388578D5EAF}"/>
          </ac:grpSpMkLst>
        </pc:grpChg>
        <pc:grpChg chg="add mod">
          <ac:chgData name="Zeina El Khatib" userId="c8464a77-3f88-432e-b791-93df6aa19d3d" providerId="ADAL" clId="{BEBD5422-4566-4629-A53D-C55527B24D45}" dt="2023-03-21T11:59:36.337" v="135" actId="571"/>
          <ac:grpSpMkLst>
            <pc:docMk/>
            <pc:sldMk cId="358961646" sldId="257"/>
            <ac:grpSpMk id="20" creationId="{A92B68FE-4653-E208-63FD-DC3BA3582937}"/>
          </ac:grpSpMkLst>
        </pc:grpChg>
        <pc:grpChg chg="mod">
          <ac:chgData name="Zeina El Khatib" userId="c8464a77-3f88-432e-b791-93df6aa19d3d" providerId="ADAL" clId="{BEBD5422-4566-4629-A53D-C55527B24D45}" dt="2023-03-21T11:59:36.337" v="135" actId="571"/>
          <ac:grpSpMkLst>
            <pc:docMk/>
            <pc:sldMk cId="358961646" sldId="257"/>
            <ac:grpSpMk id="26" creationId="{E2BF9477-165E-7ECE-E555-08937B079C76}"/>
          </ac:grpSpMkLst>
        </pc:grpChg>
        <pc:grpChg chg="mod">
          <ac:chgData name="Zeina El Khatib" userId="c8464a77-3f88-432e-b791-93df6aa19d3d" providerId="ADAL" clId="{BEBD5422-4566-4629-A53D-C55527B24D45}" dt="2023-03-21T11:59:36.337" v="135" actId="571"/>
          <ac:grpSpMkLst>
            <pc:docMk/>
            <pc:sldMk cId="358961646" sldId="257"/>
            <ac:grpSpMk id="27" creationId="{3779B42F-B1D1-AF0D-B79A-36461ACB1F75}"/>
          </ac:grpSpMkLst>
        </pc:grpChg>
        <pc:grpChg chg="mod">
          <ac:chgData name="Zeina El Khatib" userId="c8464a77-3f88-432e-b791-93df6aa19d3d" providerId="ADAL" clId="{BEBD5422-4566-4629-A53D-C55527B24D45}" dt="2023-03-21T11:59:36.337" v="135" actId="571"/>
          <ac:grpSpMkLst>
            <pc:docMk/>
            <pc:sldMk cId="358961646" sldId="257"/>
            <ac:grpSpMk id="28" creationId="{44C60915-2878-49D2-E620-73B1632DE281}"/>
          </ac:grpSpMkLst>
        </pc:grpChg>
        <pc:grpChg chg="mod">
          <ac:chgData name="Zeina El Khatib" userId="c8464a77-3f88-432e-b791-93df6aa19d3d" providerId="ADAL" clId="{BEBD5422-4566-4629-A53D-C55527B24D45}" dt="2023-03-21T11:59:36.337" v="135" actId="571"/>
          <ac:grpSpMkLst>
            <pc:docMk/>
            <pc:sldMk cId="358961646" sldId="257"/>
            <ac:grpSpMk id="29" creationId="{8CC93E81-6E46-57A8-5083-AB0E0CFCF485}"/>
          </ac:grpSpMkLst>
        </pc:grpChg>
        <pc:picChg chg="add mod">
          <ac:chgData name="Zeina El Khatib" userId="c8464a77-3f88-432e-b791-93df6aa19d3d" providerId="ADAL" clId="{BEBD5422-4566-4629-A53D-C55527B24D45}" dt="2023-03-21T11:58:38.116" v="125" actId="1076"/>
          <ac:picMkLst>
            <pc:docMk/>
            <pc:sldMk cId="358961646" sldId="257"/>
            <ac:picMk id="8" creationId="{4A3C8454-36B3-6053-CE0B-E01C15DF7CA1}"/>
          </ac:picMkLst>
        </pc:picChg>
        <pc:picChg chg="mod">
          <ac:chgData name="Zeina El Khatib" userId="c8464a77-3f88-432e-b791-93df6aa19d3d" providerId="ADAL" clId="{BEBD5422-4566-4629-A53D-C55527B24D45}" dt="2023-03-21T11:59:36.337" v="135" actId="571"/>
          <ac:picMkLst>
            <pc:docMk/>
            <pc:sldMk cId="358961646" sldId="257"/>
            <ac:picMk id="34" creationId="{461CCA6A-D365-853A-0620-9586E1968F93}"/>
          </ac:picMkLst>
        </pc:picChg>
        <pc:picChg chg="mod">
          <ac:chgData name="Zeina El Khatib" userId="c8464a77-3f88-432e-b791-93df6aa19d3d" providerId="ADAL" clId="{BEBD5422-4566-4629-A53D-C55527B24D45}" dt="2023-03-21T11:59:36.337" v="135" actId="571"/>
          <ac:picMkLst>
            <pc:docMk/>
            <pc:sldMk cId="358961646" sldId="257"/>
            <ac:picMk id="38" creationId="{7E01D05D-C840-EE91-4DD3-CC8C447D19C4}"/>
          </ac:picMkLst>
        </pc:picChg>
        <pc:picChg chg="del">
          <ac:chgData name="Zeina El Khatib" userId="c8464a77-3f88-432e-b791-93df6aa19d3d" providerId="ADAL" clId="{BEBD5422-4566-4629-A53D-C55527B24D45}" dt="2023-03-21T11:57:34.712" v="82" actId="21"/>
          <ac:picMkLst>
            <pc:docMk/>
            <pc:sldMk cId="358961646" sldId="257"/>
            <ac:picMk id="42" creationId="{6AEBB90B-1871-410C-819D-436CDA22438B}"/>
          </ac:picMkLst>
        </pc:picChg>
        <pc:picChg chg="mod">
          <ac:chgData name="Zeina El Khatib" userId="c8464a77-3f88-432e-b791-93df6aa19d3d" providerId="ADAL" clId="{BEBD5422-4566-4629-A53D-C55527B24D45}" dt="2023-03-21T12:00:27.935" v="139" actId="165"/>
          <ac:picMkLst>
            <pc:docMk/>
            <pc:sldMk cId="358961646" sldId="257"/>
            <ac:picMk id="43" creationId="{AE7298B6-4A61-45FE-AD60-863D9406A60E}"/>
          </ac:picMkLst>
        </pc:picChg>
        <pc:picChg chg="mod">
          <ac:chgData name="Zeina El Khatib" userId="c8464a77-3f88-432e-b791-93df6aa19d3d" providerId="ADAL" clId="{BEBD5422-4566-4629-A53D-C55527B24D45}" dt="2023-03-21T12:02:18.739" v="165" actId="1076"/>
          <ac:picMkLst>
            <pc:docMk/>
            <pc:sldMk cId="358961646" sldId="257"/>
            <ac:picMk id="44" creationId="{9F9CA669-7424-4A7C-88D4-164375B43E62}"/>
          </ac:picMkLst>
        </pc:picChg>
        <pc:picChg chg="del">
          <ac:chgData name="Zeina El Khatib" userId="c8464a77-3f88-432e-b791-93df6aa19d3d" providerId="ADAL" clId="{BEBD5422-4566-4629-A53D-C55527B24D45}" dt="2023-03-21T11:59:28.290" v="132" actId="21"/>
          <ac:picMkLst>
            <pc:docMk/>
            <pc:sldMk cId="358961646" sldId="257"/>
            <ac:picMk id="45" creationId="{45D79F8A-7825-4E0E-B87D-E0BAAD4E849E}"/>
          </ac:picMkLst>
        </pc:picChg>
        <pc:picChg chg="del">
          <ac:chgData name="Zeina El Khatib" userId="c8464a77-3f88-432e-b791-93df6aa19d3d" providerId="ADAL" clId="{BEBD5422-4566-4629-A53D-C55527B24D45}" dt="2023-03-21T11:59:55.177" v="136" actId="21"/>
          <ac:picMkLst>
            <pc:docMk/>
            <pc:sldMk cId="358961646" sldId="257"/>
            <ac:picMk id="46" creationId="{C0B95986-0C49-4F3E-9CFF-BFDBE1D36EB8}"/>
          </ac:picMkLst>
        </pc:picChg>
        <pc:picChg chg="mod">
          <ac:chgData name="Zeina El Khatib" userId="c8464a77-3f88-432e-b791-93df6aa19d3d" providerId="ADAL" clId="{BEBD5422-4566-4629-A53D-C55527B24D45}" dt="2023-03-21T12:00:27.935" v="139" actId="165"/>
          <ac:picMkLst>
            <pc:docMk/>
            <pc:sldMk cId="358961646" sldId="257"/>
            <ac:picMk id="47" creationId="{2AA5E17F-8356-471B-A7E4-7FFA5DA90838}"/>
          </ac:picMkLst>
        </pc:picChg>
        <pc:picChg chg="mod">
          <ac:chgData name="Zeina El Khatib" userId="c8464a77-3f88-432e-b791-93df6aa19d3d" providerId="ADAL" clId="{BEBD5422-4566-4629-A53D-C55527B24D45}" dt="2023-03-21T11:59:36.337" v="135" actId="571"/>
          <ac:picMkLst>
            <pc:docMk/>
            <pc:sldMk cId="358961646" sldId="257"/>
            <ac:picMk id="66" creationId="{47830D8F-FD07-0BEF-344B-409A909130A6}"/>
          </ac:picMkLst>
        </pc:picChg>
        <pc:picChg chg="mod">
          <ac:chgData name="Zeina El Khatib" userId="c8464a77-3f88-432e-b791-93df6aa19d3d" providerId="ADAL" clId="{BEBD5422-4566-4629-A53D-C55527B24D45}" dt="2023-03-21T11:59:36.337" v="135" actId="571"/>
          <ac:picMkLst>
            <pc:docMk/>
            <pc:sldMk cId="358961646" sldId="257"/>
            <ac:picMk id="79" creationId="{BA721594-43D2-ED56-2D35-2B47D902C17F}"/>
          </ac:picMkLst>
        </pc:picChg>
        <pc:picChg chg="add mod">
          <ac:chgData name="Zeina El Khatib" userId="c8464a77-3f88-432e-b791-93df6aa19d3d" providerId="ADAL" clId="{BEBD5422-4566-4629-A53D-C55527B24D45}" dt="2023-03-21T12:02:03.516" v="159" actId="1038"/>
          <ac:picMkLst>
            <pc:docMk/>
            <pc:sldMk cId="358961646" sldId="257"/>
            <ac:picMk id="82" creationId="{973D36B2-CFB4-1A04-B03A-E805EFEC8785}"/>
          </ac:picMkLst>
        </pc:picChg>
        <pc:picChg chg="add mod">
          <ac:chgData name="Zeina El Khatib" userId="c8464a77-3f88-432e-b791-93df6aa19d3d" providerId="ADAL" clId="{BEBD5422-4566-4629-A53D-C55527B24D45}" dt="2023-03-21T12:03:04.369" v="171" actId="1076"/>
          <ac:picMkLst>
            <pc:docMk/>
            <pc:sldMk cId="358961646" sldId="257"/>
            <ac:picMk id="85" creationId="{D74E14D6-83E5-8216-73E2-DAC638C93DC7}"/>
          </ac:picMkLst>
        </pc:picChg>
      </pc:sldChg>
      <pc:sldChg chg="modSp mod">
        <pc:chgData name="Zeina El Khatib" userId="c8464a77-3f88-432e-b791-93df6aa19d3d" providerId="ADAL" clId="{BEBD5422-4566-4629-A53D-C55527B24D45}" dt="2023-03-21T11:56:42.698" v="76" actId="20577"/>
        <pc:sldMkLst>
          <pc:docMk/>
          <pc:sldMk cId="320555913" sldId="303"/>
        </pc:sldMkLst>
        <pc:spChg chg="mod">
          <ac:chgData name="Zeina El Khatib" userId="c8464a77-3f88-432e-b791-93df6aa19d3d" providerId="ADAL" clId="{BEBD5422-4566-4629-A53D-C55527B24D45}" dt="2023-03-21T11:56:42.698" v="76" actId="20577"/>
          <ac:spMkLst>
            <pc:docMk/>
            <pc:sldMk cId="320555913" sldId="303"/>
            <ac:spMk id="3" creationId="{ED58A5AE-2E1C-634D-8A92-04F27FDE536A}"/>
          </ac:spMkLst>
        </pc:spChg>
      </pc:sldChg>
      <pc:sldChg chg="del">
        <pc:chgData name="Zeina El Khatib" userId="c8464a77-3f88-432e-b791-93df6aa19d3d" providerId="ADAL" clId="{BEBD5422-4566-4629-A53D-C55527B24D45}" dt="2023-03-21T12:03:27.469" v="177" actId="47"/>
        <pc:sldMkLst>
          <pc:docMk/>
          <pc:sldMk cId="1799903424" sldId="304"/>
        </pc:sldMkLst>
      </pc:sldChg>
      <pc:sldChg chg="ord">
        <pc:chgData name="Zeina El Khatib" userId="c8464a77-3f88-432e-b791-93df6aa19d3d" providerId="ADAL" clId="{BEBD5422-4566-4629-A53D-C55527B24D45}" dt="2023-03-21T12:03:22.507" v="174"/>
        <pc:sldMkLst>
          <pc:docMk/>
          <pc:sldMk cId="3113650841" sldId="499"/>
        </pc:sldMkLst>
      </pc:sldChg>
      <pc:sldChg chg="addSp delSp modSp mod ord">
        <pc:chgData name="Zeina El Khatib" userId="c8464a77-3f88-432e-b791-93df6aa19d3d" providerId="ADAL" clId="{BEBD5422-4566-4629-A53D-C55527B24D45}" dt="2023-03-21T12:28:41.733" v="381" actId="20577"/>
        <pc:sldMkLst>
          <pc:docMk/>
          <pc:sldMk cId="794733312" sldId="517"/>
        </pc:sldMkLst>
        <pc:spChg chg="add mod">
          <ac:chgData name="Zeina El Khatib" userId="c8464a77-3f88-432e-b791-93df6aa19d3d" providerId="ADAL" clId="{BEBD5422-4566-4629-A53D-C55527B24D45}" dt="2023-03-21T12:07:48.117" v="205"/>
          <ac:spMkLst>
            <pc:docMk/>
            <pc:sldMk cId="794733312" sldId="517"/>
            <ac:spMk id="5" creationId="{F168D04F-4E83-A815-784C-B3F74575A17C}"/>
          </ac:spMkLst>
        </pc:spChg>
        <pc:spChg chg="add mod">
          <ac:chgData name="Zeina El Khatib" userId="c8464a77-3f88-432e-b791-93df6aa19d3d" providerId="ADAL" clId="{BEBD5422-4566-4629-A53D-C55527B24D45}" dt="2023-03-21T12:28:41.733" v="381" actId="20577"/>
          <ac:spMkLst>
            <pc:docMk/>
            <pc:sldMk cId="794733312" sldId="517"/>
            <ac:spMk id="8" creationId="{CE462565-DE4E-203B-6C84-D81679A0319E}"/>
          </ac:spMkLst>
        </pc:spChg>
        <pc:spChg chg="add mod">
          <ac:chgData name="Zeina El Khatib" userId="c8464a77-3f88-432e-b791-93df6aa19d3d" providerId="ADAL" clId="{BEBD5422-4566-4629-A53D-C55527B24D45}" dt="2023-03-21T12:17:06.013" v="220" actId="1076"/>
          <ac:spMkLst>
            <pc:docMk/>
            <pc:sldMk cId="794733312" sldId="517"/>
            <ac:spMk id="9" creationId="{7349FCC3-E7AE-DFDD-3367-6CA64C006C68}"/>
          </ac:spMkLst>
        </pc:spChg>
        <pc:spChg chg="add mod">
          <ac:chgData name="Zeina El Khatib" userId="c8464a77-3f88-432e-b791-93df6aa19d3d" providerId="ADAL" clId="{BEBD5422-4566-4629-A53D-C55527B24D45}" dt="2023-03-21T12:18:14.995" v="230" actId="1076"/>
          <ac:spMkLst>
            <pc:docMk/>
            <pc:sldMk cId="794733312" sldId="517"/>
            <ac:spMk id="10" creationId="{97637E69-93A8-9BBD-0050-EDA94E9F6590}"/>
          </ac:spMkLst>
        </pc:spChg>
        <pc:spChg chg="add del mod">
          <ac:chgData name="Zeina El Khatib" userId="c8464a77-3f88-432e-b791-93df6aa19d3d" providerId="ADAL" clId="{BEBD5422-4566-4629-A53D-C55527B24D45}" dt="2023-03-21T12:18:02.344" v="226" actId="478"/>
          <ac:spMkLst>
            <pc:docMk/>
            <pc:sldMk cId="794733312" sldId="517"/>
            <ac:spMk id="12" creationId="{4A10C5B1-8AC7-DA40-8FB9-C1B6C7756F07}"/>
          </ac:spMkLst>
        </pc:spChg>
        <pc:spChg chg="del">
          <ac:chgData name="Zeina El Khatib" userId="c8464a77-3f88-432e-b791-93df6aa19d3d" providerId="ADAL" clId="{BEBD5422-4566-4629-A53D-C55527B24D45}" dt="2023-03-21T12:07:38.011" v="203" actId="21"/>
          <ac:spMkLst>
            <pc:docMk/>
            <pc:sldMk cId="794733312" sldId="517"/>
            <ac:spMk id="68" creationId="{3004F5AA-D4C3-43E4-8FDC-B8AE747580C2}"/>
          </ac:spMkLst>
        </pc:spChg>
        <pc:grpChg chg="add del mod">
          <ac:chgData name="Zeina El Khatib" userId="c8464a77-3f88-432e-b791-93df6aa19d3d" providerId="ADAL" clId="{BEBD5422-4566-4629-A53D-C55527B24D45}" dt="2023-03-21T12:07:30.619" v="200" actId="478"/>
          <ac:grpSpMkLst>
            <pc:docMk/>
            <pc:sldMk cId="794733312" sldId="517"/>
            <ac:grpSpMk id="2" creationId="{9D696D35-7B70-495E-A511-C59229C3602D}"/>
          </ac:grpSpMkLst>
        </pc:grpChg>
        <pc:picChg chg="mod topLvl">
          <ac:chgData name="Zeina El Khatib" userId="c8464a77-3f88-432e-b791-93df6aa19d3d" providerId="ADAL" clId="{BEBD5422-4566-4629-A53D-C55527B24D45}" dt="2023-03-21T12:07:46.730" v="204" actId="1076"/>
          <ac:picMkLst>
            <pc:docMk/>
            <pc:sldMk cId="794733312" sldId="517"/>
            <ac:picMk id="3" creationId="{370772CF-1DA0-EE17-A36B-3E4079C2C4D6}"/>
          </ac:picMkLst>
        </pc:picChg>
        <pc:picChg chg="del mod topLvl">
          <ac:chgData name="Zeina El Khatib" userId="c8464a77-3f88-432e-b791-93df6aa19d3d" providerId="ADAL" clId="{BEBD5422-4566-4629-A53D-C55527B24D45}" dt="2023-03-21T12:07:30.619" v="200" actId="478"/>
          <ac:picMkLst>
            <pc:docMk/>
            <pc:sldMk cId="794733312" sldId="517"/>
            <ac:picMk id="4" creationId="{5C4053CB-C15D-EE84-3726-84D91673CBA7}"/>
          </ac:picMkLst>
        </pc:picChg>
        <pc:picChg chg="del">
          <ac:chgData name="Zeina El Khatib" userId="c8464a77-3f88-432e-b791-93df6aa19d3d" providerId="ADAL" clId="{BEBD5422-4566-4629-A53D-C55527B24D45}" dt="2023-03-21T12:07:03.561" v="196" actId="478"/>
          <ac:picMkLst>
            <pc:docMk/>
            <pc:sldMk cId="794733312" sldId="517"/>
            <ac:picMk id="7" creationId="{4411D588-CEAB-440B-8BAA-CB5D518E15DA}"/>
          </ac:picMkLst>
        </pc:picChg>
      </pc:sldChg>
      <pc:sldChg chg="del">
        <pc:chgData name="Zeina El Khatib" userId="c8464a77-3f88-432e-b791-93df6aa19d3d" providerId="ADAL" clId="{BEBD5422-4566-4629-A53D-C55527B24D45}" dt="2023-03-21T12:06:06.739" v="185" actId="47"/>
        <pc:sldMkLst>
          <pc:docMk/>
          <pc:sldMk cId="1188089629" sldId="519"/>
        </pc:sldMkLst>
      </pc:sldChg>
      <pc:sldChg chg="modSp mod">
        <pc:chgData name="Zeina El Khatib" userId="c8464a77-3f88-432e-b791-93df6aa19d3d" providerId="ADAL" clId="{BEBD5422-4566-4629-A53D-C55527B24D45}" dt="2023-03-21T11:45:52.601" v="13" actId="20577"/>
        <pc:sldMkLst>
          <pc:docMk/>
          <pc:sldMk cId="2953653270" sldId="521"/>
        </pc:sldMkLst>
        <pc:spChg chg="mod">
          <ac:chgData name="Zeina El Khatib" userId="c8464a77-3f88-432e-b791-93df6aa19d3d" providerId="ADAL" clId="{BEBD5422-4566-4629-A53D-C55527B24D45}" dt="2023-03-21T11:45:52.601" v="13" actId="20577"/>
          <ac:spMkLst>
            <pc:docMk/>
            <pc:sldMk cId="2953653270" sldId="521"/>
            <ac:spMk id="2" creationId="{1A6CB4FA-A1EA-4B7A-A32A-AA8895B466D4}"/>
          </ac:spMkLst>
        </pc:spChg>
      </pc:sldChg>
      <pc:sldChg chg="addSp delSp modSp mod setBg">
        <pc:chgData name="Zeina El Khatib" userId="c8464a77-3f88-432e-b791-93df6aa19d3d" providerId="ADAL" clId="{BEBD5422-4566-4629-A53D-C55527B24D45}" dt="2023-03-21T12:21:24.907" v="263" actId="207"/>
        <pc:sldMkLst>
          <pc:docMk/>
          <pc:sldMk cId="552967016" sldId="522"/>
        </pc:sldMkLst>
        <pc:spChg chg="mod">
          <ac:chgData name="Zeina El Khatib" userId="c8464a77-3f88-432e-b791-93df6aa19d3d" providerId="ADAL" clId="{BEBD5422-4566-4629-A53D-C55527B24D45}" dt="2023-03-21T12:21:06.126" v="259"/>
          <ac:spMkLst>
            <pc:docMk/>
            <pc:sldMk cId="552967016" sldId="522"/>
            <ac:spMk id="2" creationId="{90C2CE46-6405-4031-8E0D-18125E80144B}"/>
          </ac:spMkLst>
        </pc:spChg>
        <pc:spChg chg="mod">
          <ac:chgData name="Zeina El Khatib" userId="c8464a77-3f88-432e-b791-93df6aa19d3d" providerId="ADAL" clId="{BEBD5422-4566-4629-A53D-C55527B24D45}" dt="2023-03-21T12:21:24.907" v="263" actId="207"/>
          <ac:spMkLst>
            <pc:docMk/>
            <pc:sldMk cId="552967016" sldId="522"/>
            <ac:spMk id="5" creationId="{8D88BBF0-5005-4888-A224-A4D7C64157A4}"/>
          </ac:spMkLst>
        </pc:spChg>
        <pc:spChg chg="mod">
          <ac:chgData name="Zeina El Khatib" userId="c8464a77-3f88-432e-b791-93df6aa19d3d" providerId="ADAL" clId="{BEBD5422-4566-4629-A53D-C55527B24D45}" dt="2023-03-21T12:05:53.026" v="184" actId="20577"/>
          <ac:spMkLst>
            <pc:docMk/>
            <pc:sldMk cId="552967016" sldId="522"/>
            <ac:spMk id="10" creationId="{283F7E41-B54E-7642-BD2D-0DABD4F7D99D}"/>
          </ac:spMkLst>
        </pc:spChg>
        <pc:picChg chg="add mod">
          <ac:chgData name="Zeina El Khatib" userId="c8464a77-3f88-432e-b791-93df6aa19d3d" providerId="ADAL" clId="{BEBD5422-4566-4629-A53D-C55527B24D45}" dt="2023-03-21T12:21:18.777" v="262"/>
          <ac:picMkLst>
            <pc:docMk/>
            <pc:sldMk cId="552967016" sldId="522"/>
            <ac:picMk id="3" creationId="{57D006BF-912E-AD10-2AB6-F9FFABC88996}"/>
          </ac:picMkLst>
        </pc:picChg>
        <pc:picChg chg="add mod">
          <ac:chgData name="Zeina El Khatib" userId="c8464a77-3f88-432e-b791-93df6aa19d3d" providerId="ADAL" clId="{BEBD5422-4566-4629-A53D-C55527B24D45}" dt="2023-03-21T12:21:18.777" v="262"/>
          <ac:picMkLst>
            <pc:docMk/>
            <pc:sldMk cId="552967016" sldId="522"/>
            <ac:picMk id="4" creationId="{09165EA5-A7D7-A2F7-4467-FB55EB34D79A}"/>
          </ac:picMkLst>
        </pc:picChg>
        <pc:picChg chg="del">
          <ac:chgData name="Zeina El Khatib" userId="c8464a77-3f88-432e-b791-93df6aa19d3d" providerId="ADAL" clId="{BEBD5422-4566-4629-A53D-C55527B24D45}" dt="2023-03-21T12:21:16.708" v="260" actId="478"/>
          <ac:picMkLst>
            <pc:docMk/>
            <pc:sldMk cId="552967016" sldId="522"/>
            <ac:picMk id="7" creationId="{4EA9EA69-75C5-4ABC-8150-15195F39A5EE}"/>
          </ac:picMkLst>
        </pc:picChg>
        <pc:picChg chg="del">
          <ac:chgData name="Zeina El Khatib" userId="c8464a77-3f88-432e-b791-93df6aa19d3d" providerId="ADAL" clId="{BEBD5422-4566-4629-A53D-C55527B24D45}" dt="2023-03-21T12:21:17.909" v="261" actId="478"/>
          <ac:picMkLst>
            <pc:docMk/>
            <pc:sldMk cId="552967016" sldId="522"/>
            <ac:picMk id="9" creationId="{D51AEEC9-D7C6-433A-9D28-5F2A3187953E}"/>
          </ac:picMkLst>
        </pc:picChg>
      </pc:sldChg>
      <pc:sldChg chg="addSp delSp modSp new del mod">
        <pc:chgData name="Zeina El Khatib" userId="c8464a77-3f88-432e-b791-93df6aa19d3d" providerId="ADAL" clId="{BEBD5422-4566-4629-A53D-C55527B24D45}" dt="2023-03-21T12:03:16.201" v="172" actId="47"/>
        <pc:sldMkLst>
          <pc:docMk/>
          <pc:sldMk cId="1150680032" sldId="524"/>
        </pc:sldMkLst>
        <pc:spChg chg="del">
          <ac:chgData name="Zeina El Khatib" userId="c8464a77-3f88-432e-b791-93df6aa19d3d" providerId="ADAL" clId="{BEBD5422-4566-4629-A53D-C55527B24D45}" dt="2023-03-21T11:57:19.597" v="80" actId="478"/>
          <ac:spMkLst>
            <pc:docMk/>
            <pc:sldMk cId="1150680032" sldId="524"/>
            <ac:spMk id="2" creationId="{FBA5C994-3AB4-043E-99ED-E86BF94A57C4}"/>
          </ac:spMkLst>
        </pc:spChg>
        <pc:spChg chg="del">
          <ac:chgData name="Zeina El Khatib" userId="c8464a77-3f88-432e-b791-93df6aa19d3d" providerId="ADAL" clId="{BEBD5422-4566-4629-A53D-C55527B24D45}" dt="2023-03-21T11:57:20.616" v="81" actId="478"/>
          <ac:spMkLst>
            <pc:docMk/>
            <pc:sldMk cId="1150680032" sldId="524"/>
            <ac:spMk id="3" creationId="{04E39E4D-12F3-F5D8-9666-2754E4DD493E}"/>
          </ac:spMkLst>
        </pc:spChg>
        <pc:spChg chg="add del mod">
          <ac:chgData name="Zeina El Khatib" userId="c8464a77-3f88-432e-b791-93df6aa19d3d" providerId="ADAL" clId="{BEBD5422-4566-4629-A53D-C55527B24D45}" dt="2023-03-21T11:58:03.237" v="87" actId="21"/>
          <ac:spMkLst>
            <pc:docMk/>
            <pc:sldMk cId="1150680032" sldId="524"/>
            <ac:spMk id="5" creationId="{42F77221-3F13-685D-97E9-971EDE3D5BF2}"/>
          </ac:spMkLst>
        </pc:spChg>
        <pc:spChg chg="add del mod">
          <ac:chgData name="Zeina El Khatib" userId="c8464a77-3f88-432e-b791-93df6aa19d3d" providerId="ADAL" clId="{BEBD5422-4566-4629-A53D-C55527B24D45}" dt="2023-03-21T11:58:03.237" v="87" actId="21"/>
          <ac:spMkLst>
            <pc:docMk/>
            <pc:sldMk cId="1150680032" sldId="524"/>
            <ac:spMk id="7" creationId="{E9DE5F13-0724-B991-893E-16853303D227}"/>
          </ac:spMkLst>
        </pc:spChg>
        <pc:spChg chg="add del mod">
          <ac:chgData name="Zeina El Khatib" userId="c8464a77-3f88-432e-b791-93df6aa19d3d" providerId="ADAL" clId="{BEBD5422-4566-4629-A53D-C55527B24D45}" dt="2023-03-21T11:58:03.237" v="87" actId="21"/>
          <ac:spMkLst>
            <pc:docMk/>
            <pc:sldMk cId="1150680032" sldId="524"/>
            <ac:spMk id="8" creationId="{3F306DF7-380D-50BF-BD47-4A37E2DA2FA2}"/>
          </ac:spMkLst>
        </pc:spChg>
        <pc:spChg chg="add del mod">
          <ac:chgData name="Zeina El Khatib" userId="c8464a77-3f88-432e-b791-93df6aa19d3d" providerId="ADAL" clId="{BEBD5422-4566-4629-A53D-C55527B24D45}" dt="2023-03-21T12:02:26.637" v="166" actId="21"/>
          <ac:spMkLst>
            <pc:docMk/>
            <pc:sldMk cId="1150680032" sldId="524"/>
            <ac:spMk id="9" creationId="{9B32BB49-74F3-9BF9-0994-2DF74A2E0F91}"/>
          </ac:spMkLst>
        </pc:spChg>
        <pc:spChg chg="add del mod">
          <ac:chgData name="Zeina El Khatib" userId="c8464a77-3f88-432e-b791-93df6aa19d3d" providerId="ADAL" clId="{BEBD5422-4566-4629-A53D-C55527B24D45}" dt="2023-03-21T12:02:26.637" v="166" actId="21"/>
          <ac:spMkLst>
            <pc:docMk/>
            <pc:sldMk cId="1150680032" sldId="524"/>
            <ac:spMk id="11" creationId="{AEA2A5E3-FBE8-8B66-5393-A1F1012E050B}"/>
          </ac:spMkLst>
        </pc:spChg>
        <pc:spChg chg="add del mod">
          <ac:chgData name="Zeina El Khatib" userId="c8464a77-3f88-432e-b791-93df6aa19d3d" providerId="ADAL" clId="{BEBD5422-4566-4629-A53D-C55527B24D45}" dt="2023-03-21T12:02:26.637" v="166" actId="21"/>
          <ac:spMkLst>
            <pc:docMk/>
            <pc:sldMk cId="1150680032" sldId="524"/>
            <ac:spMk id="12" creationId="{B5C36DEB-24EA-A4C4-8FEC-746F0B56650D}"/>
          </ac:spMkLst>
        </pc:spChg>
        <pc:picChg chg="add del mod">
          <ac:chgData name="Zeina El Khatib" userId="c8464a77-3f88-432e-b791-93df6aa19d3d" providerId="ADAL" clId="{BEBD5422-4566-4629-A53D-C55527B24D45}" dt="2023-03-21T11:58:03.237" v="87" actId="21"/>
          <ac:picMkLst>
            <pc:docMk/>
            <pc:sldMk cId="1150680032" sldId="524"/>
            <ac:picMk id="6" creationId="{4097A535-DE97-C77D-D40D-67271BDCEE42}"/>
          </ac:picMkLst>
        </pc:picChg>
        <pc:picChg chg="add del mod">
          <ac:chgData name="Zeina El Khatib" userId="c8464a77-3f88-432e-b791-93df6aa19d3d" providerId="ADAL" clId="{BEBD5422-4566-4629-A53D-C55527B24D45}" dt="2023-03-21T12:02:26.637" v="166" actId="21"/>
          <ac:picMkLst>
            <pc:docMk/>
            <pc:sldMk cId="1150680032" sldId="524"/>
            <ac:picMk id="10" creationId="{D948E748-D923-ABDF-7797-0143FE559D68}"/>
          </ac:picMkLst>
        </pc:picChg>
      </pc:sldChg>
      <pc:sldChg chg="addSp delSp modSp add mod">
        <pc:chgData name="Zeina El Khatib" userId="c8464a77-3f88-432e-b791-93df6aa19d3d" providerId="ADAL" clId="{BEBD5422-4566-4629-A53D-C55527B24D45}" dt="2023-03-21T14:43:52.128" v="735" actId="1076"/>
        <pc:sldMkLst>
          <pc:docMk/>
          <pc:sldMk cId="3429077167" sldId="638"/>
        </pc:sldMkLst>
        <pc:spChg chg="add del mod">
          <ac:chgData name="Zeina El Khatib" userId="c8464a77-3f88-432e-b791-93df6aa19d3d" providerId="ADAL" clId="{BEBD5422-4566-4629-A53D-C55527B24D45}" dt="2023-03-21T12:06:34.218" v="188" actId="478"/>
          <ac:spMkLst>
            <pc:docMk/>
            <pc:sldMk cId="3429077167" sldId="638"/>
            <ac:spMk id="3" creationId="{4BE14CB4-6030-18B1-2B9D-B19E4C03BF83}"/>
          </ac:spMkLst>
        </pc:spChg>
        <pc:spChg chg="mod">
          <ac:chgData name="Zeina El Khatib" userId="c8464a77-3f88-432e-b791-93df6aa19d3d" providerId="ADAL" clId="{BEBD5422-4566-4629-A53D-C55527B24D45}" dt="2023-03-21T14:43:52.128" v="735" actId="1076"/>
          <ac:spMkLst>
            <pc:docMk/>
            <pc:sldMk cId="3429077167" sldId="638"/>
            <ac:spMk id="4" creationId="{7553A4BF-11E1-4595-AFA3-1ABE97540DF4}"/>
          </ac:spMkLst>
        </pc:spChg>
        <pc:spChg chg="mod">
          <ac:chgData name="Zeina El Khatib" userId="c8464a77-3f88-432e-b791-93df6aa19d3d" providerId="ADAL" clId="{BEBD5422-4566-4629-A53D-C55527B24D45}" dt="2023-03-21T14:38:28.165" v="625" actId="2711"/>
          <ac:spMkLst>
            <pc:docMk/>
            <pc:sldMk cId="3429077167" sldId="638"/>
            <ac:spMk id="5" creationId="{8D88BBF0-5005-4888-A224-A4D7C64157A4}"/>
          </ac:spMkLst>
        </pc:spChg>
        <pc:picChg chg="mod">
          <ac:chgData name="Zeina El Khatib" userId="c8464a77-3f88-432e-b791-93df6aa19d3d" providerId="ADAL" clId="{BEBD5422-4566-4629-A53D-C55527B24D45}" dt="2023-03-21T12:20:49.720" v="258" actId="1076"/>
          <ac:picMkLst>
            <pc:docMk/>
            <pc:sldMk cId="3429077167" sldId="638"/>
            <ac:picMk id="6" creationId="{753706CE-43A6-A332-3CFC-FE58D5A934FC}"/>
          </ac:picMkLst>
        </pc:picChg>
        <pc:picChg chg="mod">
          <ac:chgData name="Zeina El Khatib" userId="c8464a77-3f88-432e-b791-93df6aa19d3d" providerId="ADAL" clId="{BEBD5422-4566-4629-A53D-C55527B24D45}" dt="2023-03-21T12:20:41.088" v="256" actId="1076"/>
          <ac:picMkLst>
            <pc:docMk/>
            <pc:sldMk cId="3429077167" sldId="638"/>
            <ac:picMk id="8" creationId="{DB224876-250A-421E-97DF-D961E5D2FB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75626-6146-4BE0-A7CC-D229E318C289}" type="datetimeFigureOut">
              <a:rPr lang="en-CA" smtClean="0"/>
              <a:t>2023-10-26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EA605-C91A-423D-92ED-7629374B1BDD}" type="slidenum">
              <a:rPr lang="en-CA" smtClean="0"/>
              <a:t>‹#›</a:t>
            </a:fld>
            <a:endParaRPr lang="en-CA"/>
          </a:p>
        </p:txBody>
      </p:sp>
    </p:spTree>
    <p:extLst>
      <p:ext uri="{BB962C8B-B14F-4D97-AF65-F5344CB8AC3E}">
        <p14:creationId xmlns:p14="http://schemas.microsoft.com/office/powerpoint/2010/main" val="171143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7D5BB7-4D62-C348-8CB4-215C650020E0}" type="slidenum">
              <a:rPr lang="en-FR" smtClean="0"/>
              <a:t>3</a:t>
            </a:fld>
            <a:endParaRPr lang="en-FR"/>
          </a:p>
        </p:txBody>
      </p:sp>
    </p:spTree>
    <p:extLst>
      <p:ext uri="{BB962C8B-B14F-4D97-AF65-F5344CB8AC3E}">
        <p14:creationId xmlns:p14="http://schemas.microsoft.com/office/powerpoint/2010/main" val="9595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5BB7-4D62-C348-8CB4-215C650020E0}" type="slidenum">
              <a:rPr lang="en-FR" smtClean="0"/>
              <a:t>7</a:t>
            </a:fld>
            <a:endParaRPr lang="en-FR"/>
          </a:p>
        </p:txBody>
      </p:sp>
    </p:spTree>
    <p:extLst>
      <p:ext uri="{BB962C8B-B14F-4D97-AF65-F5344CB8AC3E}">
        <p14:creationId xmlns:p14="http://schemas.microsoft.com/office/powerpoint/2010/main" val="26943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B7D5BB7-4D62-C348-8CB4-215C650020E0}" type="slidenum">
              <a:rPr lang="en-FR" smtClean="0"/>
              <a:t>11</a:t>
            </a:fld>
            <a:endParaRPr lang="en-FR"/>
          </a:p>
        </p:txBody>
      </p:sp>
    </p:spTree>
    <p:extLst>
      <p:ext uri="{BB962C8B-B14F-4D97-AF65-F5344CB8AC3E}">
        <p14:creationId xmlns:p14="http://schemas.microsoft.com/office/powerpoint/2010/main" val="33671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EE093-7C3C-457C-9AC1-701055EB4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DB8FD24-7F4C-48DC-846F-4CD162A93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4D26765-269B-4BB5-9547-7195000D9065}"/>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5" name="Footer Placeholder 4">
            <a:extLst>
              <a:ext uri="{FF2B5EF4-FFF2-40B4-BE49-F238E27FC236}">
                <a16:creationId xmlns:a16="http://schemas.microsoft.com/office/drawing/2014/main" id="{2494F2FC-C71A-43B0-9196-6E4D663C93D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A182CC-9879-4C58-8055-63DBEABE20C3}"/>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30337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54BA-17D4-4643-B1F0-A7155D9BECD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51C15D2-C751-4E0F-85D0-CFDC5EFE89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C2B920-EDDC-4114-9E91-894695E59984}"/>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5" name="Footer Placeholder 4">
            <a:extLst>
              <a:ext uri="{FF2B5EF4-FFF2-40B4-BE49-F238E27FC236}">
                <a16:creationId xmlns:a16="http://schemas.microsoft.com/office/drawing/2014/main" id="{C6D4E2EF-87E5-4BFA-935A-BE3677FDBC7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50097F3-B224-47FC-9441-98913CB85FC0}"/>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44358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CAA715-AF4A-488C-AF62-94850E2D6E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E23AF61-1B55-4765-BBB6-2D0167E206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6A51C7C-50AC-40A3-B855-C6A52CC7D6B8}"/>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5" name="Footer Placeholder 4">
            <a:extLst>
              <a:ext uri="{FF2B5EF4-FFF2-40B4-BE49-F238E27FC236}">
                <a16:creationId xmlns:a16="http://schemas.microsoft.com/office/drawing/2014/main" id="{F1CFD885-87D4-4E2E-A412-E8F7D06122C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7CE9B67-1F55-41A8-87CE-DF1FEEC09257}"/>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09360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Layout">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FE0B64F2-6045-D946-8737-F98B6CD8BE88}"/>
              </a:ext>
            </a:extLst>
          </p:cNvPr>
          <p:cNvSpPr/>
          <p:nvPr userDrawn="1"/>
        </p:nvSpPr>
        <p:spPr>
          <a:xfrm>
            <a:off x="-33867" y="1727199"/>
            <a:ext cx="1481667" cy="5128120"/>
          </a:xfrm>
          <a:prstGeom prst="triangle">
            <a:avLst>
              <a:gd name="adj" fmla="val 1862"/>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9" name="Right Triangle 8">
            <a:extLst>
              <a:ext uri="{FF2B5EF4-FFF2-40B4-BE49-F238E27FC236}">
                <a16:creationId xmlns:a16="http://schemas.microsoft.com/office/drawing/2014/main" id="{37057F43-4A9D-3E49-985B-4FE1575E1012}"/>
              </a:ext>
            </a:extLst>
          </p:cNvPr>
          <p:cNvSpPr/>
          <p:nvPr userDrawn="1"/>
        </p:nvSpPr>
        <p:spPr>
          <a:xfrm>
            <a:off x="-21167" y="3444874"/>
            <a:ext cx="1481667" cy="341044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ECB8BD71-121A-0043-B74A-DE15BFE423FE}"/>
              </a:ext>
            </a:extLst>
          </p:cNvPr>
          <p:cNvSpPr/>
          <p:nvPr userDrawn="1"/>
        </p:nvSpPr>
        <p:spPr>
          <a:xfrm rot="10800000" flipH="1">
            <a:off x="10249368" y="8895"/>
            <a:ext cx="1936912" cy="6858000"/>
          </a:xfrm>
          <a:prstGeom prst="parallelogram">
            <a:avLst>
              <a:gd name="adj" fmla="val 7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AAB4EE66-C793-CA42-82A6-472A7071E84A}"/>
              </a:ext>
            </a:extLst>
          </p:cNvPr>
          <p:cNvSpPr/>
          <p:nvPr userDrawn="1"/>
        </p:nvSpPr>
        <p:spPr>
          <a:xfrm rot="10800000">
            <a:off x="9785295" y="0"/>
            <a:ext cx="2399725" cy="6858000"/>
          </a:xfrm>
          <a:prstGeom prst="rtTriangle">
            <a:avLst/>
          </a:prstGeom>
          <a:solidFill>
            <a:srgbClr val="003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Subtitle 2">
            <a:extLst>
              <a:ext uri="{FF2B5EF4-FFF2-40B4-BE49-F238E27FC236}">
                <a16:creationId xmlns:a16="http://schemas.microsoft.com/office/drawing/2014/main" id="{B8092911-F77F-2342-A4BA-7B443ABA18A8}"/>
              </a:ext>
            </a:extLst>
          </p:cNvPr>
          <p:cNvSpPr>
            <a:spLocks noGrp="1"/>
          </p:cNvSpPr>
          <p:nvPr>
            <p:ph type="subTitle" idx="10" hasCustomPrompt="1"/>
          </p:nvPr>
        </p:nvSpPr>
        <p:spPr>
          <a:xfrm>
            <a:off x="2895092" y="5143501"/>
            <a:ext cx="6877503" cy="930900"/>
          </a:xfr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Pro</a:t>
            </a:r>
          </a:p>
        </p:txBody>
      </p:sp>
      <p:sp>
        <p:nvSpPr>
          <p:cNvPr id="13" name="Title Placeholder 1">
            <a:extLst>
              <a:ext uri="{FF2B5EF4-FFF2-40B4-BE49-F238E27FC236}">
                <a16:creationId xmlns:a16="http://schemas.microsoft.com/office/drawing/2014/main" id="{4513E5DF-2323-254B-97BE-BA3C9A378705}"/>
              </a:ext>
            </a:extLst>
          </p:cNvPr>
          <p:cNvSpPr>
            <a:spLocks noGrp="1"/>
          </p:cNvSpPr>
          <p:nvPr>
            <p:ph type="title" hasCustomPrompt="1"/>
          </p:nvPr>
        </p:nvSpPr>
        <p:spPr>
          <a:xfrm>
            <a:off x="2893832" y="4177466"/>
            <a:ext cx="6877502" cy="930900"/>
          </a:xfrm>
          <a:prstGeom prst="rect">
            <a:avLst/>
          </a:prstGeom>
        </p:spPr>
        <p:txBody>
          <a:bodyPr vert="horz" lIns="91440" tIns="45720" rIns="91440" bIns="45720" rtlCol="0" anchor="ctr">
            <a:noAutofit/>
          </a:bodyPr>
          <a:lstStyle/>
          <a:p>
            <a:r>
              <a:rPr lang="en-US"/>
              <a:t>Title goes here</a:t>
            </a:r>
          </a:p>
        </p:txBody>
      </p:sp>
    </p:spTree>
    <p:extLst>
      <p:ext uri="{BB962C8B-B14F-4D97-AF65-F5344CB8AC3E}">
        <p14:creationId xmlns:p14="http://schemas.microsoft.com/office/powerpoint/2010/main" val="2116437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144B7-B29F-1A4A-AE2B-4EB196F4082D}"/>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4" name="Parallelogram 1">
            <a:extLst>
              <a:ext uri="{FF2B5EF4-FFF2-40B4-BE49-F238E27FC236}">
                <a16:creationId xmlns:a16="http://schemas.microsoft.com/office/drawing/2014/main" id="{C27B2CAB-F4CD-3049-8D1E-03B6F3A3120B}"/>
              </a:ext>
            </a:extLst>
          </p:cNvPr>
          <p:cNvSpPr/>
          <p:nvPr userDrawn="1"/>
        </p:nvSpPr>
        <p:spPr>
          <a:xfrm flipV="1">
            <a:off x="4500880" y="1695144"/>
            <a:ext cx="7691120" cy="3803850"/>
          </a:xfrm>
          <a:custGeom>
            <a:avLst/>
            <a:gdLst>
              <a:gd name="connsiteX0" fmla="*/ 0 w 7801336"/>
              <a:gd name="connsiteY0" fmla="*/ 3792276 h 3792276"/>
              <a:gd name="connsiteX1" fmla="*/ 948069 w 7801336"/>
              <a:gd name="connsiteY1" fmla="*/ 0 h 3792276"/>
              <a:gd name="connsiteX2" fmla="*/ 7801336 w 7801336"/>
              <a:gd name="connsiteY2" fmla="*/ 0 h 3792276"/>
              <a:gd name="connsiteX3" fmla="*/ 6853267 w 7801336"/>
              <a:gd name="connsiteY3" fmla="*/ 3792276 h 3792276"/>
              <a:gd name="connsiteX4" fmla="*/ 0 w 7801336"/>
              <a:gd name="connsiteY4" fmla="*/ 3792276 h 3792276"/>
              <a:gd name="connsiteX0" fmla="*/ 0 w 7801336"/>
              <a:gd name="connsiteY0" fmla="*/ 3803851 h 3803851"/>
              <a:gd name="connsiteX1" fmla="*/ 786024 w 7801336"/>
              <a:gd name="connsiteY1" fmla="*/ 0 h 3803851"/>
              <a:gd name="connsiteX2" fmla="*/ 7801336 w 7801336"/>
              <a:gd name="connsiteY2" fmla="*/ 11575 h 3803851"/>
              <a:gd name="connsiteX3" fmla="*/ 6853267 w 7801336"/>
              <a:gd name="connsiteY3" fmla="*/ 3803851 h 3803851"/>
              <a:gd name="connsiteX4" fmla="*/ 0 w 7801336"/>
              <a:gd name="connsiteY4" fmla="*/ 3803851 h 3803851"/>
              <a:gd name="connsiteX0" fmla="*/ 0 w 7801336"/>
              <a:gd name="connsiteY0" fmla="*/ 3803851 h 3803851"/>
              <a:gd name="connsiteX1" fmla="*/ 786024 w 7801336"/>
              <a:gd name="connsiteY1" fmla="*/ 0 h 3803851"/>
              <a:gd name="connsiteX2" fmla="*/ 7801336 w 7801336"/>
              <a:gd name="connsiteY2" fmla="*/ 11575 h 3803851"/>
              <a:gd name="connsiteX3" fmla="*/ 7350978 w 7801336"/>
              <a:gd name="connsiteY3" fmla="*/ 3803851 h 3803851"/>
              <a:gd name="connsiteX4" fmla="*/ 0 w 7801336"/>
              <a:gd name="connsiteY4" fmla="*/ 3803851 h 3803851"/>
              <a:gd name="connsiteX0" fmla="*/ 0 w 7350978"/>
              <a:gd name="connsiteY0" fmla="*/ 3803851 h 3803851"/>
              <a:gd name="connsiteX1" fmla="*/ 786024 w 7350978"/>
              <a:gd name="connsiteY1" fmla="*/ 0 h 3803851"/>
              <a:gd name="connsiteX2" fmla="*/ 7349924 w 7350978"/>
              <a:gd name="connsiteY2" fmla="*/ 1 h 3803851"/>
              <a:gd name="connsiteX3" fmla="*/ 7350978 w 7350978"/>
              <a:gd name="connsiteY3" fmla="*/ 3803851 h 3803851"/>
              <a:gd name="connsiteX4" fmla="*/ 0 w 7350978"/>
              <a:gd name="connsiteY4" fmla="*/ 3803851 h 3803851"/>
              <a:gd name="connsiteX0" fmla="*/ 0 w 7350978"/>
              <a:gd name="connsiteY0" fmla="*/ 3814011 h 3814011"/>
              <a:gd name="connsiteX1" fmla="*/ 727194 w 7350978"/>
              <a:gd name="connsiteY1" fmla="*/ 0 h 3814011"/>
              <a:gd name="connsiteX2" fmla="*/ 7349924 w 7350978"/>
              <a:gd name="connsiteY2" fmla="*/ 10161 h 3814011"/>
              <a:gd name="connsiteX3" fmla="*/ 7350978 w 7350978"/>
              <a:gd name="connsiteY3" fmla="*/ 3814011 h 3814011"/>
              <a:gd name="connsiteX4" fmla="*/ 0 w 7350978"/>
              <a:gd name="connsiteY4" fmla="*/ 3814011 h 3814011"/>
              <a:gd name="connsiteX0" fmla="*/ 0 w 7350978"/>
              <a:gd name="connsiteY0" fmla="*/ 3803850 h 3803850"/>
              <a:gd name="connsiteX1" fmla="*/ 708987 w 7350978"/>
              <a:gd name="connsiteY1" fmla="*/ 8889 h 3803850"/>
              <a:gd name="connsiteX2" fmla="*/ 7349924 w 7350978"/>
              <a:gd name="connsiteY2" fmla="*/ 0 h 3803850"/>
              <a:gd name="connsiteX3" fmla="*/ 7350978 w 7350978"/>
              <a:gd name="connsiteY3" fmla="*/ 3803850 h 3803850"/>
              <a:gd name="connsiteX4" fmla="*/ 0 w 7350978"/>
              <a:gd name="connsiteY4" fmla="*/ 3803850 h 380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978" h="3803850">
                <a:moveTo>
                  <a:pt x="0" y="3803850"/>
                </a:moveTo>
                <a:lnTo>
                  <a:pt x="708987" y="8889"/>
                </a:lnTo>
                <a:lnTo>
                  <a:pt x="7349924" y="0"/>
                </a:lnTo>
                <a:cubicBezTo>
                  <a:pt x="7350275" y="1267950"/>
                  <a:pt x="7350627" y="2535900"/>
                  <a:pt x="7350978" y="3803850"/>
                </a:cubicBezTo>
                <a:lnTo>
                  <a:pt x="0" y="380385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5" name="Subtitle 2">
            <a:extLst>
              <a:ext uri="{FF2B5EF4-FFF2-40B4-BE49-F238E27FC236}">
                <a16:creationId xmlns:a16="http://schemas.microsoft.com/office/drawing/2014/main" id="{80DD2C85-833C-DC44-911A-ED0CCF390ECD}"/>
              </a:ext>
            </a:extLst>
          </p:cNvPr>
          <p:cNvSpPr>
            <a:spLocks noGrp="1"/>
          </p:cNvSpPr>
          <p:nvPr>
            <p:ph type="subTitle" idx="11"/>
          </p:nvPr>
        </p:nvSpPr>
        <p:spPr>
          <a:xfrm>
            <a:off x="6039193" y="2087239"/>
            <a:ext cx="5131412"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3">
            <a:extLst>
              <a:ext uri="{FF2B5EF4-FFF2-40B4-BE49-F238E27FC236}">
                <a16:creationId xmlns:a16="http://schemas.microsoft.com/office/drawing/2014/main" id="{6F8BB95E-7A79-734B-97A3-B0451E5A9A81}"/>
              </a:ext>
            </a:extLst>
          </p:cNvPr>
          <p:cNvSpPr>
            <a:spLocks noGrp="1"/>
          </p:cNvSpPr>
          <p:nvPr>
            <p:ph type="body" sz="half" idx="15"/>
          </p:nvPr>
        </p:nvSpPr>
        <p:spPr>
          <a:xfrm>
            <a:off x="6039193" y="3013154"/>
            <a:ext cx="5131412" cy="2391966"/>
          </a:xfrm>
        </p:spPr>
        <p:txBody>
          <a:bodyPr>
            <a:normAutofit/>
          </a:bodyPr>
          <a:lstStyle>
            <a:lvl1pPr marL="285750" indent="-285750">
              <a:buClr>
                <a:schemeClr val="accent1"/>
              </a:buClr>
              <a:buFont typeface="Arial" panose="020B0604020202020204" pitchFamily="34" charset="0"/>
              <a:buChar char="•"/>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521E9164-E61F-FB4F-B333-74D17BBA74C6}"/>
              </a:ext>
            </a:extLst>
          </p:cNvPr>
          <p:cNvSpPr>
            <a:spLocks noGrp="1"/>
          </p:cNvSpPr>
          <p:nvPr>
            <p:ph type="pic" sz="quarter" idx="16"/>
          </p:nvPr>
        </p:nvSpPr>
        <p:spPr>
          <a:xfrm>
            <a:off x="0" y="-3382"/>
            <a:ext cx="5502645" cy="6886434"/>
          </a:xfrm>
          <a:custGeom>
            <a:avLst/>
            <a:gdLst>
              <a:gd name="connsiteX0" fmla="*/ 0 w 4500563"/>
              <a:gd name="connsiteY0" fmla="*/ 6858000 h 6858000"/>
              <a:gd name="connsiteX1" fmla="*/ 0 w 4500563"/>
              <a:gd name="connsiteY1" fmla="*/ 0 h 6858000"/>
              <a:gd name="connsiteX2" fmla="*/ 4500563 w 4500563"/>
              <a:gd name="connsiteY2" fmla="*/ 0 h 6858000"/>
              <a:gd name="connsiteX3" fmla="*/ 4500563 w 4500563"/>
              <a:gd name="connsiteY3" fmla="*/ 6858000 h 6858000"/>
              <a:gd name="connsiteX4" fmla="*/ 0 w 4500563"/>
              <a:gd name="connsiteY4" fmla="*/ 6858000 h 6858000"/>
              <a:gd name="connsiteX0" fmla="*/ 0 w 5414963"/>
              <a:gd name="connsiteY0" fmla="*/ 6858000 h 6858000"/>
              <a:gd name="connsiteX1" fmla="*/ 0 w 5414963"/>
              <a:gd name="connsiteY1" fmla="*/ 0 h 6858000"/>
              <a:gd name="connsiteX2" fmla="*/ 4500563 w 5414963"/>
              <a:gd name="connsiteY2" fmla="*/ 0 h 6858000"/>
              <a:gd name="connsiteX3" fmla="*/ 5414963 w 5414963"/>
              <a:gd name="connsiteY3" fmla="*/ 6845474 h 6858000"/>
              <a:gd name="connsiteX4" fmla="*/ 0 w 5414963"/>
              <a:gd name="connsiteY4" fmla="*/ 6858000 h 6858000"/>
              <a:gd name="connsiteX0" fmla="*/ 0 w 5414963"/>
              <a:gd name="connsiteY0" fmla="*/ 6858000 h 6858000"/>
              <a:gd name="connsiteX1" fmla="*/ 0 w 5414963"/>
              <a:gd name="connsiteY1" fmla="*/ 0 h 6858000"/>
              <a:gd name="connsiteX2" fmla="*/ 4212464 w 5414963"/>
              <a:gd name="connsiteY2" fmla="*/ 12526 h 6858000"/>
              <a:gd name="connsiteX3" fmla="*/ 5414963 w 5414963"/>
              <a:gd name="connsiteY3" fmla="*/ 6845474 h 6858000"/>
              <a:gd name="connsiteX4" fmla="*/ 0 w 5414963"/>
              <a:gd name="connsiteY4" fmla="*/ 6858000 h 6858000"/>
              <a:gd name="connsiteX0" fmla="*/ 0 w 5502645"/>
              <a:gd name="connsiteY0" fmla="*/ 6858000 h 6883052"/>
              <a:gd name="connsiteX1" fmla="*/ 0 w 5502645"/>
              <a:gd name="connsiteY1" fmla="*/ 0 h 6883052"/>
              <a:gd name="connsiteX2" fmla="*/ 4212464 w 5502645"/>
              <a:gd name="connsiteY2" fmla="*/ 12526 h 6883052"/>
              <a:gd name="connsiteX3" fmla="*/ 5502645 w 5502645"/>
              <a:gd name="connsiteY3" fmla="*/ 6883052 h 6883052"/>
              <a:gd name="connsiteX4" fmla="*/ 0 w 5502645"/>
              <a:gd name="connsiteY4" fmla="*/ 6858000 h 6883052"/>
              <a:gd name="connsiteX0" fmla="*/ 0 w 5502645"/>
              <a:gd name="connsiteY0" fmla="*/ 6870526 h 6895578"/>
              <a:gd name="connsiteX1" fmla="*/ 0 w 5502645"/>
              <a:gd name="connsiteY1" fmla="*/ 12526 h 6895578"/>
              <a:gd name="connsiteX2" fmla="*/ 4212464 w 5502645"/>
              <a:gd name="connsiteY2" fmla="*/ 0 h 6895578"/>
              <a:gd name="connsiteX3" fmla="*/ 5502645 w 5502645"/>
              <a:gd name="connsiteY3" fmla="*/ 6895578 h 6895578"/>
              <a:gd name="connsiteX4" fmla="*/ 0 w 5502645"/>
              <a:gd name="connsiteY4" fmla="*/ 6870526 h 6895578"/>
              <a:gd name="connsiteX0" fmla="*/ 0 w 5502645"/>
              <a:gd name="connsiteY0" fmla="*/ 6861382 h 6886434"/>
              <a:gd name="connsiteX1" fmla="*/ 0 w 5502645"/>
              <a:gd name="connsiteY1" fmla="*/ 3382 h 6886434"/>
              <a:gd name="connsiteX2" fmla="*/ 4175888 w 5502645"/>
              <a:gd name="connsiteY2" fmla="*/ 0 h 6886434"/>
              <a:gd name="connsiteX3" fmla="*/ 5502645 w 5502645"/>
              <a:gd name="connsiteY3" fmla="*/ 6886434 h 6886434"/>
              <a:gd name="connsiteX4" fmla="*/ 0 w 5502645"/>
              <a:gd name="connsiteY4" fmla="*/ 6861382 h 688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2645" h="6886434">
                <a:moveTo>
                  <a:pt x="0" y="6861382"/>
                </a:moveTo>
                <a:lnTo>
                  <a:pt x="0" y="3382"/>
                </a:lnTo>
                <a:lnTo>
                  <a:pt x="4175888" y="0"/>
                </a:lnTo>
                <a:lnTo>
                  <a:pt x="5502645" y="6886434"/>
                </a:lnTo>
                <a:lnTo>
                  <a:pt x="0" y="6861382"/>
                </a:lnTo>
                <a:close/>
              </a:path>
            </a:pathLst>
          </a:custGeom>
        </p:spPr>
        <p:txBody>
          <a:bodyPr/>
          <a:lstStyle/>
          <a:p>
            <a:r>
              <a:rPr lang="en-US"/>
              <a:t>Click icon to add picture</a:t>
            </a:r>
          </a:p>
        </p:txBody>
      </p:sp>
      <p:pic>
        <p:nvPicPr>
          <p:cNvPr id="2" name="Picture 1">
            <a:extLst>
              <a:ext uri="{FF2B5EF4-FFF2-40B4-BE49-F238E27FC236}">
                <a16:creationId xmlns:a16="http://schemas.microsoft.com/office/drawing/2014/main" id="{BA884272-7147-4669-9FE6-493C138B9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79827" y="2285901"/>
            <a:ext cx="3432345" cy="2286198"/>
          </a:xfrm>
          <a:prstGeom prst="rect">
            <a:avLst/>
          </a:prstGeom>
        </p:spPr>
      </p:pic>
    </p:spTree>
    <p:extLst>
      <p:ext uri="{BB962C8B-B14F-4D97-AF65-F5344CB8AC3E}">
        <p14:creationId xmlns:p14="http://schemas.microsoft.com/office/powerpoint/2010/main" val="196018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Text Layout 2">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BB50959D-BD0D-D742-860B-BE41BB3BC8B8}"/>
              </a:ext>
            </a:extLst>
          </p:cNvPr>
          <p:cNvSpPr/>
          <p:nvPr userDrawn="1"/>
        </p:nvSpPr>
        <p:spPr>
          <a:xfrm flipH="1">
            <a:off x="10678907" y="900953"/>
            <a:ext cx="1524668" cy="5957047"/>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E5CBDFCB-BA3F-DE4B-8768-BA631B61E7A6}"/>
              </a:ext>
            </a:extLst>
          </p:cNvPr>
          <p:cNvSpPr/>
          <p:nvPr userDrawn="1"/>
        </p:nvSpPr>
        <p:spPr>
          <a:xfrm rot="10800000" flipH="1">
            <a:off x="0" y="0"/>
            <a:ext cx="3462528" cy="6868160"/>
          </a:xfrm>
          <a:custGeom>
            <a:avLst/>
            <a:gdLst>
              <a:gd name="connsiteX0" fmla="*/ 0 w 2563318"/>
              <a:gd name="connsiteY0" fmla="*/ 6858000 h 6858000"/>
              <a:gd name="connsiteX1" fmla="*/ 640830 w 2563318"/>
              <a:gd name="connsiteY1" fmla="*/ 0 h 6858000"/>
              <a:gd name="connsiteX2" fmla="*/ 1922489 w 2563318"/>
              <a:gd name="connsiteY2" fmla="*/ 0 h 6858000"/>
              <a:gd name="connsiteX3" fmla="*/ 2563318 w 2563318"/>
              <a:gd name="connsiteY3" fmla="*/ 6858000 h 6858000"/>
              <a:gd name="connsiteX4" fmla="*/ 0 w 2563318"/>
              <a:gd name="connsiteY4" fmla="*/ 6858000 h 6858000"/>
              <a:gd name="connsiteX0" fmla="*/ 0 w 2563318"/>
              <a:gd name="connsiteY0" fmla="*/ 6868160 h 6868160"/>
              <a:gd name="connsiteX1" fmla="*/ 10910 w 2563318"/>
              <a:gd name="connsiteY1" fmla="*/ 0 h 6868160"/>
              <a:gd name="connsiteX2" fmla="*/ 1922489 w 2563318"/>
              <a:gd name="connsiteY2" fmla="*/ 10160 h 6868160"/>
              <a:gd name="connsiteX3" fmla="*/ 2563318 w 2563318"/>
              <a:gd name="connsiteY3" fmla="*/ 6868160 h 6868160"/>
              <a:gd name="connsiteX4" fmla="*/ 0 w 2563318"/>
              <a:gd name="connsiteY4" fmla="*/ 6868160 h 6868160"/>
              <a:gd name="connsiteX0" fmla="*/ 0 w 3599638"/>
              <a:gd name="connsiteY0" fmla="*/ 6868160 h 6868160"/>
              <a:gd name="connsiteX1" fmla="*/ 10910 w 3599638"/>
              <a:gd name="connsiteY1" fmla="*/ 0 h 6868160"/>
              <a:gd name="connsiteX2" fmla="*/ 1922489 w 3599638"/>
              <a:gd name="connsiteY2" fmla="*/ 10160 h 6868160"/>
              <a:gd name="connsiteX3" fmla="*/ 3599638 w 3599638"/>
              <a:gd name="connsiteY3" fmla="*/ 6858000 h 6868160"/>
              <a:gd name="connsiteX4" fmla="*/ 0 w 3599638"/>
              <a:gd name="connsiteY4" fmla="*/ 6868160 h 6868160"/>
              <a:gd name="connsiteX0" fmla="*/ 0 w 3873958"/>
              <a:gd name="connsiteY0" fmla="*/ 6868160 h 6868160"/>
              <a:gd name="connsiteX1" fmla="*/ 10910 w 3873958"/>
              <a:gd name="connsiteY1" fmla="*/ 0 h 6868160"/>
              <a:gd name="connsiteX2" fmla="*/ 1922489 w 3873958"/>
              <a:gd name="connsiteY2" fmla="*/ 10160 h 6868160"/>
              <a:gd name="connsiteX3" fmla="*/ 3873958 w 3873958"/>
              <a:gd name="connsiteY3" fmla="*/ 6847840 h 6868160"/>
              <a:gd name="connsiteX4" fmla="*/ 0 w 3873958"/>
              <a:gd name="connsiteY4" fmla="*/ 6868160 h 6868160"/>
              <a:gd name="connsiteX0" fmla="*/ 0 w 3802838"/>
              <a:gd name="connsiteY0" fmla="*/ 6868160 h 6868160"/>
              <a:gd name="connsiteX1" fmla="*/ 10910 w 3802838"/>
              <a:gd name="connsiteY1" fmla="*/ 0 h 6868160"/>
              <a:gd name="connsiteX2" fmla="*/ 1922489 w 3802838"/>
              <a:gd name="connsiteY2" fmla="*/ 10160 h 6868160"/>
              <a:gd name="connsiteX3" fmla="*/ 3802838 w 3802838"/>
              <a:gd name="connsiteY3" fmla="*/ 6858000 h 6868160"/>
              <a:gd name="connsiteX4" fmla="*/ 0 w 3802838"/>
              <a:gd name="connsiteY4" fmla="*/ 6868160 h 6868160"/>
              <a:gd name="connsiteX0" fmla="*/ 0 w 3795343"/>
              <a:gd name="connsiteY0" fmla="*/ 6868160 h 6868160"/>
              <a:gd name="connsiteX1" fmla="*/ 10910 w 3795343"/>
              <a:gd name="connsiteY1" fmla="*/ 0 h 6868160"/>
              <a:gd name="connsiteX2" fmla="*/ 1922489 w 3795343"/>
              <a:gd name="connsiteY2" fmla="*/ 10160 h 6868160"/>
              <a:gd name="connsiteX3" fmla="*/ 3795343 w 3795343"/>
              <a:gd name="connsiteY3" fmla="*/ 6865495 h 6868160"/>
              <a:gd name="connsiteX4" fmla="*/ 0 w 3795343"/>
              <a:gd name="connsiteY4" fmla="*/ 686816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343" h="6868160">
                <a:moveTo>
                  <a:pt x="0" y="6868160"/>
                </a:moveTo>
                <a:cubicBezTo>
                  <a:pt x="3637" y="4578773"/>
                  <a:pt x="7273" y="2289387"/>
                  <a:pt x="10910" y="0"/>
                </a:cubicBezTo>
                <a:lnTo>
                  <a:pt x="1922489" y="10160"/>
                </a:lnTo>
                <a:lnTo>
                  <a:pt x="3795343" y="6865495"/>
                </a:lnTo>
                <a:lnTo>
                  <a:pt x="0" y="6868160"/>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1F3CAD52-B49F-3748-929C-CDB8CC7804A6}"/>
              </a:ext>
            </a:extLst>
          </p:cNvPr>
          <p:cNvSpPr>
            <a:spLocks noGrp="1"/>
          </p:cNvSpPr>
          <p:nvPr>
            <p:ph type="subTitle" idx="11"/>
          </p:nvPr>
        </p:nvSpPr>
        <p:spPr>
          <a:xfrm>
            <a:off x="6585308" y="2164080"/>
            <a:ext cx="4780850"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3">
            <a:extLst>
              <a:ext uri="{FF2B5EF4-FFF2-40B4-BE49-F238E27FC236}">
                <a16:creationId xmlns:a16="http://schemas.microsoft.com/office/drawing/2014/main" id="{FCCB7615-6986-6940-9876-6A6639B64C56}"/>
              </a:ext>
            </a:extLst>
          </p:cNvPr>
          <p:cNvSpPr>
            <a:spLocks noGrp="1"/>
          </p:cNvSpPr>
          <p:nvPr>
            <p:ph type="body" sz="half" idx="15"/>
          </p:nvPr>
        </p:nvSpPr>
        <p:spPr>
          <a:xfrm>
            <a:off x="6585308" y="3089995"/>
            <a:ext cx="4780850" cy="1596398"/>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Picture Placeholder 3">
            <a:extLst>
              <a:ext uri="{FF2B5EF4-FFF2-40B4-BE49-F238E27FC236}">
                <a16:creationId xmlns:a16="http://schemas.microsoft.com/office/drawing/2014/main" id="{99D7C468-8F42-AA44-AA25-C05EFAFFFF3F}"/>
              </a:ext>
            </a:extLst>
          </p:cNvPr>
          <p:cNvSpPr>
            <a:spLocks noGrp="1"/>
          </p:cNvSpPr>
          <p:nvPr>
            <p:ph type="pic" sz="quarter" idx="16"/>
          </p:nvPr>
        </p:nvSpPr>
        <p:spPr>
          <a:xfrm>
            <a:off x="825842" y="900953"/>
            <a:ext cx="4989041" cy="5082988"/>
          </a:xfrm>
        </p:spPr>
        <p:txBody>
          <a:bodyPr/>
          <a:lstStyle>
            <a:lvl1pPr>
              <a:defRPr>
                <a:solidFill>
                  <a:schemeClr val="accent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11EE4871-847F-2247-81E8-DD015A712903}"/>
              </a:ext>
            </a:extLst>
          </p:cNvPr>
          <p:cNvSpPr>
            <a:spLocks noGrp="1"/>
          </p:cNvSpPr>
          <p:nvPr>
            <p:ph type="sldNum" sz="quarter" idx="10"/>
          </p:nvPr>
        </p:nvSpPr>
        <p:spPr/>
        <p:txBody>
          <a:bodyPr/>
          <a:lstStyle/>
          <a:p>
            <a:fld id="{8AB3F92E-EDB3-A342-AA57-478032349917}" type="slidenum">
              <a:rPr lang="en-US" smtClean="0"/>
              <a:pPr/>
              <a:t>‹#›</a:t>
            </a:fld>
            <a:endParaRPr lang="en-US"/>
          </a:p>
        </p:txBody>
      </p:sp>
    </p:spTree>
    <p:extLst>
      <p:ext uri="{BB962C8B-B14F-4D97-AF65-F5344CB8AC3E}">
        <p14:creationId xmlns:p14="http://schemas.microsoft.com/office/powerpoint/2010/main" val="3955994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text simple">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BB50959D-BD0D-D742-860B-BE41BB3BC8B8}"/>
              </a:ext>
            </a:extLst>
          </p:cNvPr>
          <p:cNvSpPr/>
          <p:nvPr userDrawn="1"/>
        </p:nvSpPr>
        <p:spPr>
          <a:xfrm flipH="1">
            <a:off x="10678907" y="900953"/>
            <a:ext cx="1524668" cy="5957047"/>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E5CBDFCB-BA3F-DE4B-8768-BA631B61E7A6}"/>
              </a:ext>
            </a:extLst>
          </p:cNvPr>
          <p:cNvSpPr/>
          <p:nvPr userDrawn="1"/>
        </p:nvSpPr>
        <p:spPr>
          <a:xfrm rot="10800000" flipH="1">
            <a:off x="0" y="0"/>
            <a:ext cx="3462528" cy="6868160"/>
          </a:xfrm>
          <a:custGeom>
            <a:avLst/>
            <a:gdLst>
              <a:gd name="connsiteX0" fmla="*/ 0 w 2563318"/>
              <a:gd name="connsiteY0" fmla="*/ 6858000 h 6858000"/>
              <a:gd name="connsiteX1" fmla="*/ 640830 w 2563318"/>
              <a:gd name="connsiteY1" fmla="*/ 0 h 6858000"/>
              <a:gd name="connsiteX2" fmla="*/ 1922489 w 2563318"/>
              <a:gd name="connsiteY2" fmla="*/ 0 h 6858000"/>
              <a:gd name="connsiteX3" fmla="*/ 2563318 w 2563318"/>
              <a:gd name="connsiteY3" fmla="*/ 6858000 h 6858000"/>
              <a:gd name="connsiteX4" fmla="*/ 0 w 2563318"/>
              <a:gd name="connsiteY4" fmla="*/ 6858000 h 6858000"/>
              <a:gd name="connsiteX0" fmla="*/ 0 w 2563318"/>
              <a:gd name="connsiteY0" fmla="*/ 6868160 h 6868160"/>
              <a:gd name="connsiteX1" fmla="*/ 10910 w 2563318"/>
              <a:gd name="connsiteY1" fmla="*/ 0 h 6868160"/>
              <a:gd name="connsiteX2" fmla="*/ 1922489 w 2563318"/>
              <a:gd name="connsiteY2" fmla="*/ 10160 h 6868160"/>
              <a:gd name="connsiteX3" fmla="*/ 2563318 w 2563318"/>
              <a:gd name="connsiteY3" fmla="*/ 6868160 h 6868160"/>
              <a:gd name="connsiteX4" fmla="*/ 0 w 2563318"/>
              <a:gd name="connsiteY4" fmla="*/ 6868160 h 6868160"/>
              <a:gd name="connsiteX0" fmla="*/ 0 w 3599638"/>
              <a:gd name="connsiteY0" fmla="*/ 6868160 h 6868160"/>
              <a:gd name="connsiteX1" fmla="*/ 10910 w 3599638"/>
              <a:gd name="connsiteY1" fmla="*/ 0 h 6868160"/>
              <a:gd name="connsiteX2" fmla="*/ 1922489 w 3599638"/>
              <a:gd name="connsiteY2" fmla="*/ 10160 h 6868160"/>
              <a:gd name="connsiteX3" fmla="*/ 3599638 w 3599638"/>
              <a:gd name="connsiteY3" fmla="*/ 6858000 h 6868160"/>
              <a:gd name="connsiteX4" fmla="*/ 0 w 3599638"/>
              <a:gd name="connsiteY4" fmla="*/ 6868160 h 6868160"/>
              <a:gd name="connsiteX0" fmla="*/ 0 w 3873958"/>
              <a:gd name="connsiteY0" fmla="*/ 6868160 h 6868160"/>
              <a:gd name="connsiteX1" fmla="*/ 10910 w 3873958"/>
              <a:gd name="connsiteY1" fmla="*/ 0 h 6868160"/>
              <a:gd name="connsiteX2" fmla="*/ 1922489 w 3873958"/>
              <a:gd name="connsiteY2" fmla="*/ 10160 h 6868160"/>
              <a:gd name="connsiteX3" fmla="*/ 3873958 w 3873958"/>
              <a:gd name="connsiteY3" fmla="*/ 6847840 h 6868160"/>
              <a:gd name="connsiteX4" fmla="*/ 0 w 3873958"/>
              <a:gd name="connsiteY4" fmla="*/ 6868160 h 6868160"/>
              <a:gd name="connsiteX0" fmla="*/ 0 w 3802838"/>
              <a:gd name="connsiteY0" fmla="*/ 6868160 h 6868160"/>
              <a:gd name="connsiteX1" fmla="*/ 10910 w 3802838"/>
              <a:gd name="connsiteY1" fmla="*/ 0 h 6868160"/>
              <a:gd name="connsiteX2" fmla="*/ 1922489 w 3802838"/>
              <a:gd name="connsiteY2" fmla="*/ 10160 h 6868160"/>
              <a:gd name="connsiteX3" fmla="*/ 3802838 w 3802838"/>
              <a:gd name="connsiteY3" fmla="*/ 6858000 h 6868160"/>
              <a:gd name="connsiteX4" fmla="*/ 0 w 3802838"/>
              <a:gd name="connsiteY4" fmla="*/ 6868160 h 6868160"/>
              <a:gd name="connsiteX0" fmla="*/ 0 w 3795343"/>
              <a:gd name="connsiteY0" fmla="*/ 6868160 h 6868160"/>
              <a:gd name="connsiteX1" fmla="*/ 10910 w 3795343"/>
              <a:gd name="connsiteY1" fmla="*/ 0 h 6868160"/>
              <a:gd name="connsiteX2" fmla="*/ 1922489 w 3795343"/>
              <a:gd name="connsiteY2" fmla="*/ 10160 h 6868160"/>
              <a:gd name="connsiteX3" fmla="*/ 3795343 w 3795343"/>
              <a:gd name="connsiteY3" fmla="*/ 6865495 h 6868160"/>
              <a:gd name="connsiteX4" fmla="*/ 0 w 3795343"/>
              <a:gd name="connsiteY4" fmla="*/ 686816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343" h="6868160">
                <a:moveTo>
                  <a:pt x="0" y="6868160"/>
                </a:moveTo>
                <a:cubicBezTo>
                  <a:pt x="3637" y="4578773"/>
                  <a:pt x="7273" y="2289387"/>
                  <a:pt x="10910" y="0"/>
                </a:cubicBezTo>
                <a:lnTo>
                  <a:pt x="1922489" y="10160"/>
                </a:lnTo>
                <a:lnTo>
                  <a:pt x="3795343" y="6865495"/>
                </a:lnTo>
                <a:lnTo>
                  <a:pt x="0" y="6868160"/>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1F3CAD52-B49F-3748-929C-CDB8CC7804A6}"/>
              </a:ext>
            </a:extLst>
          </p:cNvPr>
          <p:cNvSpPr>
            <a:spLocks noGrp="1"/>
          </p:cNvSpPr>
          <p:nvPr>
            <p:ph type="subTitle" idx="11"/>
          </p:nvPr>
        </p:nvSpPr>
        <p:spPr>
          <a:xfrm>
            <a:off x="6585308" y="2164080"/>
            <a:ext cx="4780850"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3">
            <a:extLst>
              <a:ext uri="{FF2B5EF4-FFF2-40B4-BE49-F238E27FC236}">
                <a16:creationId xmlns:a16="http://schemas.microsoft.com/office/drawing/2014/main" id="{FCCB7615-6986-6940-9876-6A6639B64C56}"/>
              </a:ext>
            </a:extLst>
          </p:cNvPr>
          <p:cNvSpPr>
            <a:spLocks noGrp="1"/>
          </p:cNvSpPr>
          <p:nvPr>
            <p:ph type="body" sz="half" idx="15"/>
          </p:nvPr>
        </p:nvSpPr>
        <p:spPr>
          <a:xfrm>
            <a:off x="6585308" y="3089995"/>
            <a:ext cx="4780850" cy="1596398"/>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Picture Placeholder 3">
            <a:extLst>
              <a:ext uri="{FF2B5EF4-FFF2-40B4-BE49-F238E27FC236}">
                <a16:creationId xmlns:a16="http://schemas.microsoft.com/office/drawing/2014/main" id="{99D7C468-8F42-AA44-AA25-C05EFAFFFF3F}"/>
              </a:ext>
            </a:extLst>
          </p:cNvPr>
          <p:cNvSpPr>
            <a:spLocks noGrp="1"/>
          </p:cNvSpPr>
          <p:nvPr>
            <p:ph type="pic" sz="quarter" idx="16"/>
          </p:nvPr>
        </p:nvSpPr>
        <p:spPr>
          <a:xfrm>
            <a:off x="825842" y="900953"/>
            <a:ext cx="4989041" cy="5082988"/>
          </a:xfrm>
        </p:spPr>
        <p:txBody>
          <a:bodyPr/>
          <a:lstStyle>
            <a:lvl1pPr>
              <a:defRPr>
                <a:solidFill>
                  <a:schemeClr val="accent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11EE4871-847F-2247-81E8-DD015A712903}"/>
              </a:ext>
            </a:extLst>
          </p:cNvPr>
          <p:cNvSpPr>
            <a:spLocks noGrp="1"/>
          </p:cNvSpPr>
          <p:nvPr>
            <p:ph type="sldNum" sz="quarter" idx="10"/>
          </p:nvPr>
        </p:nvSpPr>
        <p:spPr/>
        <p:txBody>
          <a:bodyPr/>
          <a:lstStyle/>
          <a:p>
            <a:fld id="{8AB3F92E-EDB3-A342-AA57-478032349917}" type="slidenum">
              <a:rPr lang="en-US" smtClean="0"/>
              <a:pPr/>
              <a:t>‹#›</a:t>
            </a:fld>
            <a:endParaRPr lang="en-US"/>
          </a:p>
        </p:txBody>
      </p:sp>
    </p:spTree>
    <p:extLst>
      <p:ext uri="{BB962C8B-B14F-4D97-AF65-F5344CB8AC3E}">
        <p14:creationId xmlns:p14="http://schemas.microsoft.com/office/powerpoint/2010/main" val="269276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2878DC-B869-FA4B-9CA7-FCCF70B29BC6}"/>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14" name="Picture Placeholder 13">
            <a:extLst>
              <a:ext uri="{FF2B5EF4-FFF2-40B4-BE49-F238E27FC236}">
                <a16:creationId xmlns:a16="http://schemas.microsoft.com/office/drawing/2014/main" id="{2CD10A83-1C50-A440-AB3C-658AD4C45072}"/>
              </a:ext>
            </a:extLst>
          </p:cNvPr>
          <p:cNvSpPr>
            <a:spLocks noGrp="1"/>
          </p:cNvSpPr>
          <p:nvPr>
            <p:ph type="pic" sz="quarter" idx="12"/>
          </p:nvPr>
        </p:nvSpPr>
        <p:spPr>
          <a:xfrm>
            <a:off x="814557" y="2331541"/>
            <a:ext cx="3184525" cy="3121025"/>
          </a:xfrm>
        </p:spPr>
        <p:txBody>
          <a:bodyPr/>
          <a:lstStyle>
            <a:lvl1pPr>
              <a:defRPr>
                <a:solidFill>
                  <a:schemeClr val="accent1"/>
                </a:solidFill>
              </a:defRPr>
            </a:lvl1pPr>
          </a:lstStyle>
          <a:p>
            <a:r>
              <a:rPr lang="en-US"/>
              <a:t>Click icon to add picture</a:t>
            </a:r>
          </a:p>
        </p:txBody>
      </p:sp>
      <p:sp>
        <p:nvSpPr>
          <p:cNvPr id="15" name="Picture Placeholder 13">
            <a:extLst>
              <a:ext uri="{FF2B5EF4-FFF2-40B4-BE49-F238E27FC236}">
                <a16:creationId xmlns:a16="http://schemas.microsoft.com/office/drawing/2014/main" id="{A2FC240B-424C-684F-9E06-DF73FBB2000A}"/>
              </a:ext>
            </a:extLst>
          </p:cNvPr>
          <p:cNvSpPr>
            <a:spLocks noGrp="1"/>
          </p:cNvSpPr>
          <p:nvPr>
            <p:ph type="pic" sz="quarter" idx="13"/>
          </p:nvPr>
        </p:nvSpPr>
        <p:spPr>
          <a:xfrm>
            <a:off x="8183545" y="2331541"/>
            <a:ext cx="3184525" cy="3121025"/>
          </a:xfrm>
        </p:spPr>
        <p:txBody>
          <a:bodyPr/>
          <a:lstStyle>
            <a:lvl1pPr>
              <a:defRPr>
                <a:solidFill>
                  <a:schemeClr val="accent1"/>
                </a:solidFill>
              </a:defRPr>
            </a:lvl1pPr>
          </a:lstStyle>
          <a:p>
            <a:r>
              <a:rPr lang="en-US"/>
              <a:t>Click icon to add picture</a:t>
            </a:r>
          </a:p>
        </p:txBody>
      </p:sp>
      <p:sp>
        <p:nvSpPr>
          <p:cNvPr id="16" name="Picture Placeholder 13">
            <a:extLst>
              <a:ext uri="{FF2B5EF4-FFF2-40B4-BE49-F238E27FC236}">
                <a16:creationId xmlns:a16="http://schemas.microsoft.com/office/drawing/2014/main" id="{3DF266AD-BA2C-774F-89B9-5495187BDB74}"/>
              </a:ext>
            </a:extLst>
          </p:cNvPr>
          <p:cNvSpPr>
            <a:spLocks noGrp="1"/>
          </p:cNvSpPr>
          <p:nvPr>
            <p:ph type="pic" sz="quarter" idx="14"/>
          </p:nvPr>
        </p:nvSpPr>
        <p:spPr>
          <a:xfrm>
            <a:off x="4499051" y="2331541"/>
            <a:ext cx="3184525" cy="3121025"/>
          </a:xfrm>
        </p:spPr>
        <p:txBody>
          <a:bodyPr/>
          <a:lstStyle>
            <a:lvl1pPr>
              <a:defRPr>
                <a:solidFill>
                  <a:schemeClr val="accent1"/>
                </a:solidFill>
              </a:defRPr>
            </a:lvl1pPr>
          </a:lstStyle>
          <a:p>
            <a:r>
              <a:rPr lang="en-US"/>
              <a:t>Click icon to add picture</a:t>
            </a:r>
          </a:p>
        </p:txBody>
      </p:sp>
      <p:sp>
        <p:nvSpPr>
          <p:cNvPr id="17" name="Text Placeholder 3">
            <a:extLst>
              <a:ext uri="{FF2B5EF4-FFF2-40B4-BE49-F238E27FC236}">
                <a16:creationId xmlns:a16="http://schemas.microsoft.com/office/drawing/2014/main" id="{E0BAD65B-17B2-6E45-A9F2-9434E7530B94}"/>
              </a:ext>
            </a:extLst>
          </p:cNvPr>
          <p:cNvSpPr>
            <a:spLocks noGrp="1"/>
          </p:cNvSpPr>
          <p:nvPr>
            <p:ph type="body" sz="half" idx="15"/>
          </p:nvPr>
        </p:nvSpPr>
        <p:spPr>
          <a:xfrm>
            <a:off x="823930" y="1676400"/>
            <a:ext cx="10550525" cy="567902"/>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4FE1CB8E-5E45-DF40-8CD3-6097EF2315CF}"/>
              </a:ext>
            </a:extLst>
          </p:cNvPr>
          <p:cNvSpPr>
            <a:spLocks noGrp="1"/>
          </p:cNvSpPr>
          <p:nvPr>
            <p:ph type="body" sz="half" idx="16"/>
          </p:nvPr>
        </p:nvSpPr>
        <p:spPr>
          <a:xfrm>
            <a:off x="813770" y="5539805"/>
            <a:ext cx="3184525" cy="496181"/>
          </a:xfrm>
        </p:spPr>
        <p:txBody>
          <a:bodyPr>
            <a:normAutofit/>
          </a:bodyPr>
          <a:lstStyle>
            <a:lvl1pPr marL="0" indent="0">
              <a:buNone/>
              <a:defRPr sz="14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3">
            <a:extLst>
              <a:ext uri="{FF2B5EF4-FFF2-40B4-BE49-F238E27FC236}">
                <a16:creationId xmlns:a16="http://schemas.microsoft.com/office/drawing/2014/main" id="{04424382-F6C4-8445-B901-BA168A9707FF}"/>
              </a:ext>
            </a:extLst>
          </p:cNvPr>
          <p:cNvSpPr>
            <a:spLocks noGrp="1"/>
          </p:cNvSpPr>
          <p:nvPr>
            <p:ph type="body" sz="half" idx="17"/>
          </p:nvPr>
        </p:nvSpPr>
        <p:spPr>
          <a:xfrm>
            <a:off x="4491690" y="5539805"/>
            <a:ext cx="3184525" cy="496181"/>
          </a:xfrm>
        </p:spPr>
        <p:txBody>
          <a:bodyPr>
            <a:normAutofit/>
          </a:bodyPr>
          <a:lstStyle>
            <a:lvl1pPr marL="0" indent="0">
              <a:buNone/>
              <a:defRPr sz="14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3">
            <a:extLst>
              <a:ext uri="{FF2B5EF4-FFF2-40B4-BE49-F238E27FC236}">
                <a16:creationId xmlns:a16="http://schemas.microsoft.com/office/drawing/2014/main" id="{B074D2A7-516F-8B44-839D-0125C7B9DC3A}"/>
              </a:ext>
            </a:extLst>
          </p:cNvPr>
          <p:cNvSpPr>
            <a:spLocks noGrp="1"/>
          </p:cNvSpPr>
          <p:nvPr>
            <p:ph type="body" sz="half" idx="18"/>
          </p:nvPr>
        </p:nvSpPr>
        <p:spPr>
          <a:xfrm>
            <a:off x="8189930" y="5539805"/>
            <a:ext cx="3184525" cy="496181"/>
          </a:xfrm>
        </p:spPr>
        <p:txBody>
          <a:bodyPr>
            <a:normAutofit/>
          </a:bodyPr>
          <a:lstStyle>
            <a:lvl1pPr marL="0" indent="0">
              <a:buNone/>
              <a:defRPr sz="14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ubtitle 2">
            <a:extLst>
              <a:ext uri="{FF2B5EF4-FFF2-40B4-BE49-F238E27FC236}">
                <a16:creationId xmlns:a16="http://schemas.microsoft.com/office/drawing/2014/main" id="{5F093101-3D96-9740-BC6D-E027C628AC3C}"/>
              </a:ext>
            </a:extLst>
          </p:cNvPr>
          <p:cNvSpPr>
            <a:spLocks noGrp="1"/>
          </p:cNvSpPr>
          <p:nvPr>
            <p:ph type="subTitle" idx="11"/>
          </p:nvPr>
        </p:nvSpPr>
        <p:spPr>
          <a:xfrm>
            <a:off x="825843" y="730573"/>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13969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592370-FBCB-0F43-A560-474914F68DFC}"/>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24" name="Text Placeholder 3">
            <a:extLst>
              <a:ext uri="{FF2B5EF4-FFF2-40B4-BE49-F238E27FC236}">
                <a16:creationId xmlns:a16="http://schemas.microsoft.com/office/drawing/2014/main" id="{6DE4CB48-7614-C640-A8EB-52564FA07659}"/>
              </a:ext>
            </a:extLst>
          </p:cNvPr>
          <p:cNvSpPr>
            <a:spLocks noGrp="1"/>
          </p:cNvSpPr>
          <p:nvPr>
            <p:ph type="body" sz="half" idx="16"/>
          </p:nvPr>
        </p:nvSpPr>
        <p:spPr>
          <a:xfrm>
            <a:off x="901182" y="2274146"/>
            <a:ext cx="5867290" cy="3730413"/>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5" name="Rectangle 24">
            <a:extLst>
              <a:ext uri="{FF2B5EF4-FFF2-40B4-BE49-F238E27FC236}">
                <a16:creationId xmlns:a16="http://schemas.microsoft.com/office/drawing/2014/main" id="{1E6D71A1-D68F-D940-82AE-63D9E9FBC56F}"/>
              </a:ext>
            </a:extLst>
          </p:cNvPr>
          <p:cNvSpPr/>
          <p:nvPr userDrawn="1"/>
        </p:nvSpPr>
        <p:spPr>
          <a:xfrm>
            <a:off x="825843" y="1768248"/>
            <a:ext cx="6040310" cy="4359179"/>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
            <a:extLst>
              <a:ext uri="{FF2B5EF4-FFF2-40B4-BE49-F238E27FC236}">
                <a16:creationId xmlns:a16="http://schemas.microsoft.com/office/drawing/2014/main" id="{F60F9400-B4FD-1243-A054-A0436BE140FD}"/>
              </a:ext>
            </a:extLst>
          </p:cNvPr>
          <p:cNvSpPr>
            <a:spLocks noGrp="1"/>
          </p:cNvSpPr>
          <p:nvPr>
            <p:ph type="body" sz="half" idx="20"/>
          </p:nvPr>
        </p:nvSpPr>
        <p:spPr>
          <a:xfrm>
            <a:off x="901182" y="1903908"/>
            <a:ext cx="5867290" cy="370238"/>
          </a:xfrm>
        </p:spPr>
        <p:txBody>
          <a:bodyPr>
            <a:normAutofit/>
          </a:bodyPr>
          <a:lstStyle>
            <a:lvl1pPr marL="0" indent="0">
              <a:buNone/>
              <a:defRPr sz="1800" b="0" i="0" cap="all" baseline="0">
                <a:solidFill>
                  <a:schemeClr val="accent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Rectangle 9">
            <a:extLst>
              <a:ext uri="{FF2B5EF4-FFF2-40B4-BE49-F238E27FC236}">
                <a16:creationId xmlns:a16="http://schemas.microsoft.com/office/drawing/2014/main" id="{084E1EB5-75AA-EF4E-B9DC-1FD513E71757}"/>
              </a:ext>
            </a:extLst>
          </p:cNvPr>
          <p:cNvSpPr/>
          <p:nvPr userDrawn="1"/>
        </p:nvSpPr>
        <p:spPr>
          <a:xfrm>
            <a:off x="7032633" y="1768249"/>
            <a:ext cx="4371569" cy="13553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1" name="Text Placeholder 3">
            <a:extLst>
              <a:ext uri="{FF2B5EF4-FFF2-40B4-BE49-F238E27FC236}">
                <a16:creationId xmlns:a16="http://schemas.microsoft.com/office/drawing/2014/main" id="{7FEBBD83-4FBE-6D42-A496-58194455A8B9}"/>
              </a:ext>
            </a:extLst>
          </p:cNvPr>
          <p:cNvSpPr>
            <a:spLocks noGrp="1"/>
          </p:cNvSpPr>
          <p:nvPr>
            <p:ph type="body" sz="half" idx="25" hasCustomPrompt="1"/>
          </p:nvPr>
        </p:nvSpPr>
        <p:spPr>
          <a:xfrm>
            <a:off x="7634221" y="1903907"/>
            <a:ext cx="3688315"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Exercise / Practice</a:t>
            </a:r>
          </a:p>
        </p:txBody>
      </p:sp>
      <p:sp>
        <p:nvSpPr>
          <p:cNvPr id="13" name="Text Placeholder 3">
            <a:extLst>
              <a:ext uri="{FF2B5EF4-FFF2-40B4-BE49-F238E27FC236}">
                <a16:creationId xmlns:a16="http://schemas.microsoft.com/office/drawing/2014/main" id="{4E211E2E-BDD4-8543-B3A6-97884A70447B}"/>
              </a:ext>
            </a:extLst>
          </p:cNvPr>
          <p:cNvSpPr>
            <a:spLocks noGrp="1"/>
          </p:cNvSpPr>
          <p:nvPr>
            <p:ph type="body" sz="half" idx="26" hasCustomPrompt="1"/>
          </p:nvPr>
        </p:nvSpPr>
        <p:spPr>
          <a:xfrm>
            <a:off x="7634221" y="2279826"/>
            <a:ext cx="3688315" cy="592860"/>
          </a:xfrm>
        </p:spPr>
        <p:txBody>
          <a:bodyPr>
            <a:normAutofit/>
          </a:bodyPr>
          <a:lstStyle>
            <a:lvl1pPr marL="0" indent="0">
              <a:buNone/>
              <a:defRPr sz="1400" b="0" i="0" cap="none"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sp>
        <p:nvSpPr>
          <p:cNvPr id="14" name="Rectangle 13">
            <a:extLst>
              <a:ext uri="{FF2B5EF4-FFF2-40B4-BE49-F238E27FC236}">
                <a16:creationId xmlns:a16="http://schemas.microsoft.com/office/drawing/2014/main" id="{69F53F17-A93C-1044-B7D4-57170AB095AD}"/>
              </a:ext>
            </a:extLst>
          </p:cNvPr>
          <p:cNvSpPr/>
          <p:nvPr userDrawn="1"/>
        </p:nvSpPr>
        <p:spPr>
          <a:xfrm>
            <a:off x="7032633" y="3270180"/>
            <a:ext cx="4371569" cy="13553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5" name="Text Placeholder 3">
            <a:extLst>
              <a:ext uri="{FF2B5EF4-FFF2-40B4-BE49-F238E27FC236}">
                <a16:creationId xmlns:a16="http://schemas.microsoft.com/office/drawing/2014/main" id="{85B93F75-42E1-7C4A-9220-6CDD57AEEE27}"/>
              </a:ext>
            </a:extLst>
          </p:cNvPr>
          <p:cNvSpPr>
            <a:spLocks noGrp="1"/>
          </p:cNvSpPr>
          <p:nvPr>
            <p:ph type="body" sz="half" idx="27" hasCustomPrompt="1"/>
          </p:nvPr>
        </p:nvSpPr>
        <p:spPr>
          <a:xfrm>
            <a:off x="7634221" y="3405838"/>
            <a:ext cx="3688315"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Learning Objective</a:t>
            </a:r>
          </a:p>
        </p:txBody>
      </p:sp>
      <p:sp>
        <p:nvSpPr>
          <p:cNvPr id="18" name="Text Placeholder 3">
            <a:extLst>
              <a:ext uri="{FF2B5EF4-FFF2-40B4-BE49-F238E27FC236}">
                <a16:creationId xmlns:a16="http://schemas.microsoft.com/office/drawing/2014/main" id="{B830354B-B008-B74E-B7C0-126DE5DD5C8F}"/>
              </a:ext>
            </a:extLst>
          </p:cNvPr>
          <p:cNvSpPr>
            <a:spLocks noGrp="1"/>
          </p:cNvSpPr>
          <p:nvPr>
            <p:ph type="body" sz="half" idx="28" hasCustomPrompt="1"/>
          </p:nvPr>
        </p:nvSpPr>
        <p:spPr>
          <a:xfrm>
            <a:off x="7634221" y="3781758"/>
            <a:ext cx="3688315" cy="587144"/>
          </a:xfrm>
        </p:spPr>
        <p:txBody>
          <a:bodyPr>
            <a:normAutofit/>
          </a:bodyPr>
          <a:lstStyle>
            <a:lvl1pPr marL="0" indent="0">
              <a:buNone/>
              <a:defRPr sz="1400" b="0" i="0" cap="none"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pic>
        <p:nvPicPr>
          <p:cNvPr id="4" name="Picture 3" descr="A close up of a logo&#10;&#10;Description automatically generated">
            <a:extLst>
              <a:ext uri="{FF2B5EF4-FFF2-40B4-BE49-F238E27FC236}">
                <a16:creationId xmlns:a16="http://schemas.microsoft.com/office/drawing/2014/main" id="{6CAD69C8-19F6-1D45-BEB9-8CB570CEFF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4827" y="1816946"/>
            <a:ext cx="457200" cy="457200"/>
          </a:xfrm>
          <a:prstGeom prst="rect">
            <a:avLst/>
          </a:prstGeom>
        </p:spPr>
      </p:pic>
      <p:pic>
        <p:nvPicPr>
          <p:cNvPr id="6" name="Picture 5" descr="A picture containing drawing, light&#10;&#10;Description automatically generated">
            <a:extLst>
              <a:ext uri="{FF2B5EF4-FFF2-40B4-BE49-F238E27FC236}">
                <a16:creationId xmlns:a16="http://schemas.microsoft.com/office/drawing/2014/main" id="{0DC38C14-C08C-6143-B262-6298FADF68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04827" y="3405838"/>
            <a:ext cx="457200" cy="457200"/>
          </a:xfrm>
          <a:prstGeom prst="rect">
            <a:avLst/>
          </a:prstGeom>
        </p:spPr>
      </p:pic>
      <p:sp>
        <p:nvSpPr>
          <p:cNvPr id="16" name="Rectangle 15">
            <a:extLst>
              <a:ext uri="{FF2B5EF4-FFF2-40B4-BE49-F238E27FC236}">
                <a16:creationId xmlns:a16="http://schemas.microsoft.com/office/drawing/2014/main" id="{FA6D9650-7B86-0F48-B1B0-BA3D15798885}"/>
              </a:ext>
            </a:extLst>
          </p:cNvPr>
          <p:cNvSpPr/>
          <p:nvPr userDrawn="1"/>
        </p:nvSpPr>
        <p:spPr>
          <a:xfrm>
            <a:off x="7032633" y="4772111"/>
            <a:ext cx="4371569" cy="13553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9" name="Text Placeholder 3">
            <a:extLst>
              <a:ext uri="{FF2B5EF4-FFF2-40B4-BE49-F238E27FC236}">
                <a16:creationId xmlns:a16="http://schemas.microsoft.com/office/drawing/2014/main" id="{07A8AF75-506E-104F-8633-4558E6D8E2A9}"/>
              </a:ext>
            </a:extLst>
          </p:cNvPr>
          <p:cNvSpPr>
            <a:spLocks noGrp="1"/>
          </p:cNvSpPr>
          <p:nvPr>
            <p:ph type="body" sz="half" idx="29" hasCustomPrompt="1"/>
          </p:nvPr>
        </p:nvSpPr>
        <p:spPr>
          <a:xfrm>
            <a:off x="7644381" y="4907769"/>
            <a:ext cx="3688315"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Example / good practice</a:t>
            </a:r>
          </a:p>
        </p:txBody>
      </p:sp>
      <p:sp>
        <p:nvSpPr>
          <p:cNvPr id="20" name="Text Placeholder 3">
            <a:extLst>
              <a:ext uri="{FF2B5EF4-FFF2-40B4-BE49-F238E27FC236}">
                <a16:creationId xmlns:a16="http://schemas.microsoft.com/office/drawing/2014/main" id="{C70694BA-FF7F-914E-AE25-355D860D9BF6}"/>
              </a:ext>
            </a:extLst>
          </p:cNvPr>
          <p:cNvSpPr>
            <a:spLocks noGrp="1"/>
          </p:cNvSpPr>
          <p:nvPr>
            <p:ph type="body" sz="half" idx="30" hasCustomPrompt="1"/>
          </p:nvPr>
        </p:nvSpPr>
        <p:spPr>
          <a:xfrm>
            <a:off x="7644381" y="5283689"/>
            <a:ext cx="3688315" cy="580620"/>
          </a:xfrm>
        </p:spPr>
        <p:txBody>
          <a:bodyPr>
            <a:normAutofit/>
          </a:bodyPr>
          <a:lstStyle>
            <a:lvl1pPr marL="0" indent="0">
              <a:buNone/>
              <a:defRPr sz="1400" b="0" i="0" cap="none"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pic>
        <p:nvPicPr>
          <p:cNvPr id="22" name="Picture 21" descr="A close up of a logo&#10;&#10;Description automatically generated">
            <a:extLst>
              <a:ext uri="{FF2B5EF4-FFF2-40B4-BE49-F238E27FC236}">
                <a16:creationId xmlns:a16="http://schemas.microsoft.com/office/drawing/2014/main" id="{F5337EF3-750B-014A-BE8C-0555C091656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4987" y="4895100"/>
            <a:ext cx="457200" cy="457200"/>
          </a:xfrm>
          <a:prstGeom prst="rect">
            <a:avLst/>
          </a:prstGeom>
        </p:spPr>
      </p:pic>
      <p:sp>
        <p:nvSpPr>
          <p:cNvPr id="26" name="Subtitle 2">
            <a:extLst>
              <a:ext uri="{FF2B5EF4-FFF2-40B4-BE49-F238E27FC236}">
                <a16:creationId xmlns:a16="http://schemas.microsoft.com/office/drawing/2014/main" id="{6F7C1EE1-68D2-CE49-8652-B5882892DB05}"/>
              </a:ext>
            </a:extLst>
          </p:cNvPr>
          <p:cNvSpPr>
            <a:spLocks noGrp="1"/>
          </p:cNvSpPr>
          <p:nvPr>
            <p:ph type="subTitle" idx="11"/>
          </p:nvPr>
        </p:nvSpPr>
        <p:spPr>
          <a:xfrm>
            <a:off x="825843" y="730573"/>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4289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F6CF580-CD71-2F49-8594-0C9BBAF7376B}"/>
              </a:ext>
            </a:extLst>
          </p:cNvPr>
          <p:cNvSpPr/>
          <p:nvPr userDrawn="1"/>
        </p:nvSpPr>
        <p:spPr>
          <a:xfrm>
            <a:off x="7030721" y="1768247"/>
            <a:ext cx="4371569" cy="20295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 name="Slide Number Placeholder 2">
            <a:extLst>
              <a:ext uri="{FF2B5EF4-FFF2-40B4-BE49-F238E27FC236}">
                <a16:creationId xmlns:a16="http://schemas.microsoft.com/office/drawing/2014/main" id="{D2592370-FBCB-0F43-A560-474914F68DFC}"/>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18" name="Text Placeholder 3">
            <a:extLst>
              <a:ext uri="{FF2B5EF4-FFF2-40B4-BE49-F238E27FC236}">
                <a16:creationId xmlns:a16="http://schemas.microsoft.com/office/drawing/2014/main" id="{F9FAB9F1-C76B-C148-A0CC-CDA77152EE03}"/>
              </a:ext>
            </a:extLst>
          </p:cNvPr>
          <p:cNvSpPr>
            <a:spLocks noGrp="1"/>
          </p:cNvSpPr>
          <p:nvPr>
            <p:ph type="body" sz="half" idx="25" hasCustomPrompt="1"/>
          </p:nvPr>
        </p:nvSpPr>
        <p:spPr>
          <a:xfrm>
            <a:off x="7631767" y="1903907"/>
            <a:ext cx="3688857"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TIP</a:t>
            </a:r>
          </a:p>
        </p:txBody>
      </p:sp>
      <p:pic>
        <p:nvPicPr>
          <p:cNvPr id="5" name="Picture 4" descr="A close up of a logo&#10;&#10;Description automatically generated">
            <a:extLst>
              <a:ext uri="{FF2B5EF4-FFF2-40B4-BE49-F238E27FC236}">
                <a16:creationId xmlns:a16="http://schemas.microsoft.com/office/drawing/2014/main" id="{B91C80EB-C007-6745-8B12-D3DA8B6CCD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2372" y="1822083"/>
            <a:ext cx="457744" cy="457744"/>
          </a:xfrm>
          <a:prstGeom prst="rect">
            <a:avLst/>
          </a:prstGeom>
        </p:spPr>
      </p:pic>
      <p:sp>
        <p:nvSpPr>
          <p:cNvPr id="10" name="Text Placeholder 3">
            <a:extLst>
              <a:ext uri="{FF2B5EF4-FFF2-40B4-BE49-F238E27FC236}">
                <a16:creationId xmlns:a16="http://schemas.microsoft.com/office/drawing/2014/main" id="{DFDA1C6A-1B6D-4B45-A587-889E32979C9D}"/>
              </a:ext>
            </a:extLst>
          </p:cNvPr>
          <p:cNvSpPr>
            <a:spLocks noGrp="1"/>
          </p:cNvSpPr>
          <p:nvPr>
            <p:ph type="body" sz="half" idx="26" hasCustomPrompt="1"/>
          </p:nvPr>
        </p:nvSpPr>
        <p:spPr>
          <a:xfrm>
            <a:off x="7631767" y="2279825"/>
            <a:ext cx="3688857" cy="1408511"/>
          </a:xfrm>
        </p:spPr>
        <p:txBody>
          <a:bodyPr>
            <a:normAutofit/>
          </a:bodyPr>
          <a:lstStyle>
            <a:lvl1pPr marL="0" indent="0">
              <a:buNone/>
              <a:defRPr sz="1400" b="0" i="0" cap="none" spc="0" baseline="0">
                <a:solidFill>
                  <a:schemeClr val="bg1"/>
                </a:solidFill>
                <a:latin typeface="+mj-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sp>
        <p:nvSpPr>
          <p:cNvPr id="11" name="Rectangle 10">
            <a:extLst>
              <a:ext uri="{FF2B5EF4-FFF2-40B4-BE49-F238E27FC236}">
                <a16:creationId xmlns:a16="http://schemas.microsoft.com/office/drawing/2014/main" id="{5F58CCE2-B74D-E948-BA8A-1C488B1CD864}"/>
              </a:ext>
            </a:extLst>
          </p:cNvPr>
          <p:cNvSpPr/>
          <p:nvPr userDrawn="1"/>
        </p:nvSpPr>
        <p:spPr>
          <a:xfrm>
            <a:off x="7030721" y="4000145"/>
            <a:ext cx="4371569" cy="20295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Text Placeholder 3">
            <a:extLst>
              <a:ext uri="{FF2B5EF4-FFF2-40B4-BE49-F238E27FC236}">
                <a16:creationId xmlns:a16="http://schemas.microsoft.com/office/drawing/2014/main" id="{B19A54E6-DD9D-C649-9ED3-5600F137A8EE}"/>
              </a:ext>
            </a:extLst>
          </p:cNvPr>
          <p:cNvSpPr>
            <a:spLocks noGrp="1"/>
          </p:cNvSpPr>
          <p:nvPr>
            <p:ph type="body" sz="half" idx="27" hasCustomPrompt="1"/>
          </p:nvPr>
        </p:nvSpPr>
        <p:spPr>
          <a:xfrm>
            <a:off x="7622671" y="4141479"/>
            <a:ext cx="3697953"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Additional Resources</a:t>
            </a:r>
          </a:p>
        </p:txBody>
      </p:sp>
      <p:sp>
        <p:nvSpPr>
          <p:cNvPr id="14" name="Text Placeholder 3">
            <a:extLst>
              <a:ext uri="{FF2B5EF4-FFF2-40B4-BE49-F238E27FC236}">
                <a16:creationId xmlns:a16="http://schemas.microsoft.com/office/drawing/2014/main" id="{EE30667D-1CAC-1644-B7F7-48B021390DDB}"/>
              </a:ext>
            </a:extLst>
          </p:cNvPr>
          <p:cNvSpPr>
            <a:spLocks noGrp="1"/>
          </p:cNvSpPr>
          <p:nvPr>
            <p:ph type="body" sz="half" idx="28" hasCustomPrompt="1"/>
          </p:nvPr>
        </p:nvSpPr>
        <p:spPr>
          <a:xfrm>
            <a:off x="7622671" y="4517399"/>
            <a:ext cx="3697953" cy="1388776"/>
          </a:xfrm>
        </p:spPr>
        <p:txBody>
          <a:bodyPr>
            <a:normAutofit/>
          </a:bodyPr>
          <a:lstStyle>
            <a:lvl1pPr marL="0" indent="0">
              <a:buNone/>
              <a:defRPr sz="1400" b="0" i="0" cap="none" spc="0" baseline="0">
                <a:solidFill>
                  <a:schemeClr val="bg1"/>
                </a:solidFill>
                <a:latin typeface="+mj-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pic>
        <p:nvPicPr>
          <p:cNvPr id="6" name="Picture 5" descr="A picture containing knot, drawing&#10;&#10;Description automatically generated">
            <a:extLst>
              <a:ext uri="{FF2B5EF4-FFF2-40B4-BE49-F238E27FC236}">
                <a16:creationId xmlns:a16="http://schemas.microsoft.com/office/drawing/2014/main" id="{C2061C90-B99F-F54C-97EC-F8C11EB52F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98096" y="4080519"/>
            <a:ext cx="457200" cy="457200"/>
          </a:xfrm>
          <a:prstGeom prst="rect">
            <a:avLst/>
          </a:prstGeom>
        </p:spPr>
      </p:pic>
      <p:sp>
        <p:nvSpPr>
          <p:cNvPr id="15" name="Subtitle 2">
            <a:extLst>
              <a:ext uri="{FF2B5EF4-FFF2-40B4-BE49-F238E27FC236}">
                <a16:creationId xmlns:a16="http://schemas.microsoft.com/office/drawing/2014/main" id="{455E46FC-5F8A-5F47-A2BE-7BB222DC2790}"/>
              </a:ext>
            </a:extLst>
          </p:cNvPr>
          <p:cNvSpPr>
            <a:spLocks noGrp="1"/>
          </p:cNvSpPr>
          <p:nvPr>
            <p:ph type="subTitle" idx="11"/>
          </p:nvPr>
        </p:nvSpPr>
        <p:spPr>
          <a:xfrm>
            <a:off x="825843" y="730573"/>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3">
            <a:extLst>
              <a:ext uri="{FF2B5EF4-FFF2-40B4-BE49-F238E27FC236}">
                <a16:creationId xmlns:a16="http://schemas.microsoft.com/office/drawing/2014/main" id="{47907C2A-BB57-E346-8F29-F6A05DE800A2}"/>
              </a:ext>
            </a:extLst>
          </p:cNvPr>
          <p:cNvSpPr>
            <a:spLocks noGrp="1"/>
          </p:cNvSpPr>
          <p:nvPr>
            <p:ph type="body" sz="half" idx="15"/>
          </p:nvPr>
        </p:nvSpPr>
        <p:spPr>
          <a:xfrm>
            <a:off x="825843" y="1676807"/>
            <a:ext cx="5956922" cy="4352895"/>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97287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ic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F6CF580-CD71-2F49-8594-0C9BBAF7376B}"/>
              </a:ext>
            </a:extLst>
          </p:cNvPr>
          <p:cNvSpPr/>
          <p:nvPr userDrawn="1"/>
        </p:nvSpPr>
        <p:spPr>
          <a:xfrm>
            <a:off x="407642" y="1539750"/>
            <a:ext cx="3852444" cy="7352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3"/>
                </a:solidFill>
              </a:rPr>
              <a:t>    </a:t>
            </a:r>
            <a:r>
              <a:rPr lang="en-US">
                <a:solidFill>
                  <a:schemeClr val="bg1"/>
                </a:solidFill>
              </a:rPr>
              <a:t>Topics and learning objectives</a:t>
            </a:r>
          </a:p>
        </p:txBody>
      </p:sp>
      <p:sp>
        <p:nvSpPr>
          <p:cNvPr id="11" name="Rectangle 10">
            <a:extLst>
              <a:ext uri="{FF2B5EF4-FFF2-40B4-BE49-F238E27FC236}">
                <a16:creationId xmlns:a16="http://schemas.microsoft.com/office/drawing/2014/main" id="{5F58CCE2-B74D-E948-BA8A-1C488B1CD864}"/>
              </a:ext>
            </a:extLst>
          </p:cNvPr>
          <p:cNvSpPr/>
          <p:nvPr userDrawn="1"/>
        </p:nvSpPr>
        <p:spPr>
          <a:xfrm>
            <a:off x="7664132" y="2819355"/>
            <a:ext cx="3852444" cy="101943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a:solidFill>
                  <a:schemeClr val="bg1"/>
                </a:solidFill>
              </a:rPr>
              <a:t>  </a:t>
            </a:r>
            <a:r>
              <a:rPr lang="es-ES" err="1">
                <a:solidFill>
                  <a:schemeClr val="bg1"/>
                </a:solidFill>
              </a:rPr>
              <a:t>With</a:t>
            </a:r>
            <a:r>
              <a:rPr lang="es-ES">
                <a:solidFill>
                  <a:schemeClr val="bg1"/>
                </a:solidFill>
              </a:rPr>
              <a:t> </a:t>
            </a:r>
            <a:r>
              <a:rPr lang="es-ES" err="1">
                <a:solidFill>
                  <a:schemeClr val="bg1"/>
                </a:solidFill>
              </a:rPr>
              <a:t>examples</a:t>
            </a:r>
            <a:r>
              <a:rPr lang="es-ES">
                <a:solidFill>
                  <a:schemeClr val="bg1"/>
                </a:solidFill>
              </a:rPr>
              <a:t>, </a:t>
            </a:r>
            <a:r>
              <a:rPr lang="es-ES" err="1">
                <a:solidFill>
                  <a:schemeClr val="bg1"/>
                </a:solidFill>
              </a:rPr>
              <a:t>exercises</a:t>
            </a:r>
            <a:r>
              <a:rPr lang="es-ES">
                <a:solidFill>
                  <a:schemeClr val="bg1"/>
                </a:solidFill>
              </a:rPr>
              <a:t>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err="1">
                <a:solidFill>
                  <a:schemeClr val="bg1"/>
                </a:solidFill>
              </a:rPr>
              <a:t>reading</a:t>
            </a:r>
            <a:r>
              <a:rPr lang="es-ES">
                <a:solidFill>
                  <a:schemeClr val="bg1"/>
                </a:solidFill>
              </a:rPr>
              <a:t> </a:t>
            </a:r>
            <a:r>
              <a:rPr lang="es-ES" err="1">
                <a:solidFill>
                  <a:schemeClr val="bg1"/>
                </a:solidFill>
              </a:rPr>
              <a:t>recommendations</a:t>
            </a:r>
            <a:endParaRPr lang="es-ES">
              <a:solidFill>
                <a:schemeClr val="bg1"/>
              </a:solidFill>
            </a:endParaRPr>
          </a:p>
          <a:p>
            <a:pPr algn="ctr"/>
            <a:endParaRPr lang="en-US">
              <a:solidFill>
                <a:schemeClr val="accent3"/>
              </a:solidFill>
            </a:endParaRPr>
          </a:p>
        </p:txBody>
      </p:sp>
      <p:sp>
        <p:nvSpPr>
          <p:cNvPr id="15" name="Subtitle 2">
            <a:extLst>
              <a:ext uri="{FF2B5EF4-FFF2-40B4-BE49-F238E27FC236}">
                <a16:creationId xmlns:a16="http://schemas.microsoft.com/office/drawing/2014/main" id="{455E46FC-5F8A-5F47-A2BE-7BB222DC2790}"/>
              </a:ext>
            </a:extLst>
          </p:cNvPr>
          <p:cNvSpPr>
            <a:spLocks noGrp="1"/>
          </p:cNvSpPr>
          <p:nvPr>
            <p:ph type="subTitle" idx="11"/>
          </p:nvPr>
        </p:nvSpPr>
        <p:spPr>
          <a:xfrm>
            <a:off x="825843" y="361509"/>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icture containing drawing, light&#10;&#10;Description automatically generated">
            <a:extLst>
              <a:ext uri="{FF2B5EF4-FFF2-40B4-BE49-F238E27FC236}">
                <a16:creationId xmlns:a16="http://schemas.microsoft.com/office/drawing/2014/main" id="{ADDE1ACB-2D36-3B42-BA1D-4B9490A8E0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642" y="1711876"/>
            <a:ext cx="457200" cy="413782"/>
          </a:xfrm>
          <a:prstGeom prst="rect">
            <a:avLst/>
          </a:prstGeom>
        </p:spPr>
      </p:pic>
      <p:pic>
        <p:nvPicPr>
          <p:cNvPr id="16" name="Picture 15" descr="A close up of a logo&#10;&#10;Description automatically generated">
            <a:extLst>
              <a:ext uri="{FF2B5EF4-FFF2-40B4-BE49-F238E27FC236}">
                <a16:creationId xmlns:a16="http://schemas.microsoft.com/office/drawing/2014/main" id="{4C534057-DB41-924F-BC75-E024723EA1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8709" y="3099598"/>
            <a:ext cx="457200" cy="458949"/>
          </a:xfrm>
          <a:prstGeom prst="rect">
            <a:avLst/>
          </a:prstGeom>
        </p:spPr>
      </p:pic>
      <p:sp>
        <p:nvSpPr>
          <p:cNvPr id="17" name="Rectangle 16">
            <a:extLst>
              <a:ext uri="{FF2B5EF4-FFF2-40B4-BE49-F238E27FC236}">
                <a16:creationId xmlns:a16="http://schemas.microsoft.com/office/drawing/2014/main" id="{D438694F-EEC3-8C4B-98AE-4E986B2E8F06}"/>
              </a:ext>
            </a:extLst>
          </p:cNvPr>
          <p:cNvSpPr/>
          <p:nvPr userDrawn="1"/>
        </p:nvSpPr>
        <p:spPr>
          <a:xfrm>
            <a:off x="7667191" y="4112375"/>
            <a:ext cx="3885295" cy="101482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Available in 4 languages</a:t>
            </a:r>
          </a:p>
        </p:txBody>
      </p:sp>
      <p:sp>
        <p:nvSpPr>
          <p:cNvPr id="19" name="Rectangle 18">
            <a:extLst>
              <a:ext uri="{FF2B5EF4-FFF2-40B4-BE49-F238E27FC236}">
                <a16:creationId xmlns:a16="http://schemas.microsoft.com/office/drawing/2014/main" id="{B8376EEF-432B-1B4B-9C3A-41C6B2145496}"/>
              </a:ext>
            </a:extLst>
          </p:cNvPr>
          <p:cNvSpPr/>
          <p:nvPr userDrawn="1"/>
        </p:nvSpPr>
        <p:spPr>
          <a:xfrm>
            <a:off x="7664132" y="5452868"/>
            <a:ext cx="3885294" cy="101482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Using different formats</a:t>
            </a:r>
          </a:p>
        </p:txBody>
      </p:sp>
      <p:pic>
        <p:nvPicPr>
          <p:cNvPr id="22" name="Picture 21" descr="A close up of a logo&#10;&#10;Description automatically generated">
            <a:extLst>
              <a:ext uri="{FF2B5EF4-FFF2-40B4-BE49-F238E27FC236}">
                <a16:creationId xmlns:a16="http://schemas.microsoft.com/office/drawing/2014/main" id="{43971D92-D73E-8F48-B695-433D611E729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98957" y="5731681"/>
            <a:ext cx="457200" cy="457200"/>
          </a:xfrm>
          <a:prstGeom prst="rect">
            <a:avLst/>
          </a:prstGeom>
        </p:spPr>
      </p:pic>
      <p:graphicFrame>
        <p:nvGraphicFramePr>
          <p:cNvPr id="28" name="Table Placeholder 10">
            <a:extLst>
              <a:ext uri="{FF2B5EF4-FFF2-40B4-BE49-F238E27FC236}">
                <a16:creationId xmlns:a16="http://schemas.microsoft.com/office/drawing/2014/main" id="{1800618D-BE4D-4141-B3D2-5C11D2047126}"/>
              </a:ext>
            </a:extLst>
          </p:cNvPr>
          <p:cNvGraphicFramePr>
            <a:graphicFrameLocks/>
          </p:cNvGraphicFramePr>
          <p:nvPr userDrawn="1">
            <p:extLst>
              <p:ext uri="{D42A27DB-BD31-4B8C-83A1-F6EECF244321}">
                <p14:modId xmlns:p14="http://schemas.microsoft.com/office/powerpoint/2010/main" val="3738997438"/>
              </p:ext>
            </p:extLst>
          </p:nvPr>
        </p:nvGraphicFramePr>
        <p:xfrm>
          <a:off x="407642" y="2343942"/>
          <a:ext cx="7192740" cy="4123752"/>
        </p:xfrm>
        <a:graphic>
          <a:graphicData uri="http://schemas.openxmlformats.org/drawingml/2006/table">
            <a:tbl>
              <a:tblPr>
                <a:tableStyleId>{5C22544A-7EE6-4342-B048-85BDC9FD1C3A}</a:tableStyleId>
              </a:tblPr>
              <a:tblGrid>
                <a:gridCol w="3238561">
                  <a:extLst>
                    <a:ext uri="{9D8B030D-6E8A-4147-A177-3AD203B41FA5}">
                      <a16:colId xmlns:a16="http://schemas.microsoft.com/office/drawing/2014/main" val="2953266475"/>
                    </a:ext>
                  </a:extLst>
                </a:gridCol>
                <a:gridCol w="3954179">
                  <a:extLst>
                    <a:ext uri="{9D8B030D-6E8A-4147-A177-3AD203B41FA5}">
                      <a16:colId xmlns:a16="http://schemas.microsoft.com/office/drawing/2014/main" val="1956677592"/>
                    </a:ext>
                  </a:extLst>
                </a:gridCol>
              </a:tblGrid>
              <a:tr h="458726">
                <a:tc>
                  <a:txBody>
                    <a:bodyPr/>
                    <a:lstStyle/>
                    <a:p>
                      <a:pPr algn="ctr" fontAlgn="ctr"/>
                      <a:r>
                        <a:rPr lang="es-ES" sz="1400" u="none" strike="noStrike" err="1">
                          <a:solidFill>
                            <a:schemeClr val="bg1"/>
                          </a:solidFill>
                          <a:effectLst/>
                        </a:rPr>
                        <a:t>Unit</a:t>
                      </a:r>
                      <a:endParaRPr lang="es-ES" sz="1400" b="0" i="0" u="none" strike="noStrike">
                        <a:solidFill>
                          <a:schemeClr val="bg1"/>
                        </a:solidFill>
                        <a:effectLst/>
                        <a:latin typeface="Arial" panose="020B0604020202020204" pitchFamily="34" charset="0"/>
                      </a:endParaRPr>
                    </a:p>
                  </a:txBody>
                  <a:tcPr marL="9525" marR="9525" marT="9525" marB="0" anchor="ctr">
                    <a:solidFill>
                      <a:schemeClr val="accent3"/>
                    </a:solidFill>
                  </a:tcPr>
                </a:tc>
                <a:tc>
                  <a:txBody>
                    <a:bodyPr/>
                    <a:lstStyle/>
                    <a:p>
                      <a:pPr algn="ctr" fontAlgn="ctr"/>
                      <a:r>
                        <a:rPr lang="es-ES" sz="1400" u="none" strike="noStrike">
                          <a:solidFill>
                            <a:schemeClr val="bg1"/>
                          </a:solidFill>
                          <a:effectLst/>
                        </a:rPr>
                        <a:t>Modules</a:t>
                      </a:r>
                      <a:endParaRPr lang="es-ES" sz="1400" b="0" i="0" u="none" strike="noStrike">
                        <a:solidFill>
                          <a:schemeClr val="bg1"/>
                        </a:solidFill>
                        <a:effectLst/>
                        <a:latin typeface="Arial" panose="020B0604020202020204" pitchFamily="34" charset="0"/>
                      </a:endParaRPr>
                    </a:p>
                  </a:txBody>
                  <a:tcPr marL="9525" marR="9525" marT="9525" marB="0" anchor="ctr">
                    <a:solidFill>
                      <a:schemeClr val="accent3"/>
                    </a:solidFill>
                  </a:tcPr>
                </a:tc>
                <a:extLst>
                  <a:ext uri="{0D108BD9-81ED-4DB2-BD59-A6C34878D82A}">
                    <a16:rowId xmlns:a16="http://schemas.microsoft.com/office/drawing/2014/main" val="1797218083"/>
                  </a:ext>
                </a:extLst>
              </a:tr>
              <a:tr h="424621">
                <a:tc rowSpan="2">
                  <a:txBody>
                    <a:bodyPr/>
                    <a:lstStyle/>
                    <a:p>
                      <a:pPr algn="l" fontAlgn="ctr"/>
                      <a:r>
                        <a:rPr lang="es-ES" sz="1200" u="none" strike="noStrike">
                          <a:effectLst/>
                        </a:rPr>
                        <a:t>1: WPHF and </a:t>
                      </a:r>
                      <a:r>
                        <a:rPr lang="es-ES" sz="1200" u="none" strike="noStrike" err="1">
                          <a:effectLst/>
                        </a:rPr>
                        <a:t>its</a:t>
                      </a:r>
                      <a:r>
                        <a:rPr lang="es-ES" sz="1200" u="none" strike="noStrike">
                          <a:effectLst/>
                        </a:rPr>
                        <a:t> </a:t>
                      </a:r>
                      <a:r>
                        <a:rPr lang="es-ES" sz="1200" u="none" strike="noStrike" err="1">
                          <a:effectLst/>
                        </a:rPr>
                        <a:t>Community</a:t>
                      </a:r>
                      <a:r>
                        <a:rPr lang="es-ES" sz="1200" u="none" strike="noStrike">
                          <a:effectLst/>
                        </a:rPr>
                        <a:t> of </a:t>
                      </a:r>
                      <a:r>
                        <a:rPr lang="es-ES" sz="1200" u="none" strike="noStrike" err="1">
                          <a:effectLst/>
                        </a:rPr>
                        <a:t>Practice</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ES" sz="1200" u="none" strike="noStrike">
                          <a:effectLst/>
                        </a:rPr>
                        <a:t>Module 1: WPHF Community &amp; Capacity Building Programme</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14725949"/>
                  </a:ext>
                </a:extLst>
              </a:tr>
              <a:tr h="217699">
                <a:tc vMerge="1">
                  <a:txBody>
                    <a:bodyPr/>
                    <a:lstStyle/>
                    <a:p>
                      <a:endParaRPr lang="en-GB"/>
                    </a:p>
                  </a:txBody>
                  <a:tcPr/>
                </a:tc>
                <a:tc>
                  <a:txBody>
                    <a:bodyPr/>
                    <a:lstStyle/>
                    <a:p>
                      <a:pPr algn="l" fontAlgn="ctr"/>
                      <a:r>
                        <a:rPr lang="es-ES" sz="1200" u="none" strike="noStrike">
                          <a:effectLst/>
                        </a:rPr>
                        <a:t>Module 2: Welcome to WPHF</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27398256"/>
                  </a:ext>
                </a:extLst>
              </a:tr>
              <a:tr h="264682">
                <a:tc rowSpan="2">
                  <a:txBody>
                    <a:bodyPr/>
                    <a:lstStyle/>
                    <a:p>
                      <a:pPr algn="l" fontAlgn="ctr"/>
                      <a:r>
                        <a:rPr lang="es-ES" sz="1200" u="none" strike="noStrike">
                          <a:effectLst/>
                        </a:rPr>
                        <a:t>2: </a:t>
                      </a:r>
                      <a:r>
                        <a:rPr lang="es-ES" sz="1200" u="none" strike="noStrike" err="1">
                          <a:effectLst/>
                        </a:rPr>
                        <a:t>Strategic</a:t>
                      </a:r>
                      <a:r>
                        <a:rPr lang="es-ES" sz="1200" u="none" strike="noStrike">
                          <a:effectLst/>
                        </a:rPr>
                        <a:t> </a:t>
                      </a:r>
                      <a:r>
                        <a:rPr lang="es-ES" sz="1200" u="none" strike="noStrike" err="1">
                          <a:effectLst/>
                        </a:rPr>
                        <a:t>planning</a:t>
                      </a:r>
                      <a:r>
                        <a:rPr lang="es-ES" sz="1200" u="none" strike="noStrike">
                          <a:effectLst/>
                        </a:rPr>
                        <a:t> &amp; </a:t>
                      </a:r>
                      <a:r>
                        <a:rPr lang="es-ES" sz="1200" u="none" strike="noStrike" err="1">
                          <a:effectLst/>
                        </a:rPr>
                        <a:t>resource</a:t>
                      </a:r>
                      <a:r>
                        <a:rPr lang="es-ES" sz="1200" u="none" strike="noStrike">
                          <a:effectLst/>
                        </a:rPr>
                        <a:t> </a:t>
                      </a:r>
                      <a:r>
                        <a:rPr lang="es-ES" sz="1200" u="none" strike="noStrike" err="1">
                          <a:effectLst/>
                        </a:rPr>
                        <a:t>mobilization</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ES" sz="1200" u="none" strike="noStrike">
                          <a:effectLst/>
                        </a:rPr>
                        <a:t>Module 3: </a:t>
                      </a:r>
                      <a:r>
                        <a:rPr lang="es-ES" sz="1200" u="none" strike="noStrike" err="1">
                          <a:effectLst/>
                        </a:rPr>
                        <a:t>Strategic</a:t>
                      </a:r>
                      <a:r>
                        <a:rPr lang="es-ES" sz="1200" u="none" strike="noStrike">
                          <a:effectLst/>
                        </a:rPr>
                        <a:t> </a:t>
                      </a:r>
                      <a:r>
                        <a:rPr lang="es-ES" sz="1200" u="none" strike="noStrike" err="1">
                          <a:effectLst/>
                        </a:rPr>
                        <a:t>planning</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340789988"/>
                  </a:ext>
                </a:extLst>
              </a:tr>
              <a:tr h="414400">
                <a:tc vMerge="1">
                  <a:txBody>
                    <a:bodyPr/>
                    <a:lstStyle/>
                    <a:p>
                      <a:endParaRPr lang="en-GB"/>
                    </a:p>
                  </a:txBody>
                  <a:tcPr/>
                </a:tc>
                <a:tc>
                  <a:txBody>
                    <a:bodyPr/>
                    <a:lstStyle/>
                    <a:p>
                      <a:pPr algn="l" fontAlgn="ctr"/>
                      <a:r>
                        <a:rPr lang="es-ES" sz="1200" u="none" strike="noStrike">
                          <a:effectLst/>
                        </a:rPr>
                        <a:t>Module 4: Resource mobilization</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11864799"/>
                  </a:ext>
                </a:extLst>
              </a:tr>
              <a:tr h="292517">
                <a:tc rowSpan="2">
                  <a:txBody>
                    <a:bodyPr/>
                    <a:lstStyle/>
                    <a:p>
                      <a:pPr algn="l" fontAlgn="ctr"/>
                      <a:r>
                        <a:rPr lang="es-ES" sz="1200" u="none" strike="noStrike">
                          <a:effectLst/>
                        </a:rPr>
                        <a:t>3: </a:t>
                      </a:r>
                      <a:r>
                        <a:rPr lang="es-ES" sz="1200" u="none" strike="noStrike" err="1">
                          <a:effectLst/>
                        </a:rPr>
                        <a:t>Financial</a:t>
                      </a:r>
                      <a:r>
                        <a:rPr lang="es-ES" sz="1200" u="none" strike="noStrike">
                          <a:effectLst/>
                        </a:rPr>
                        <a:t> </a:t>
                      </a:r>
                      <a:r>
                        <a:rPr lang="es-ES" sz="1200" u="none" strike="noStrike" err="1">
                          <a:effectLst/>
                        </a:rPr>
                        <a:t>management</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ES" sz="1200" u="none" strike="noStrike">
                          <a:effectLst/>
                        </a:rPr>
                        <a:t>Module 5: </a:t>
                      </a:r>
                      <a:r>
                        <a:rPr lang="es-ES" sz="1200" u="none" strike="noStrike" err="1">
                          <a:effectLst/>
                        </a:rPr>
                        <a:t>Budgeting</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5505055"/>
                  </a:ext>
                </a:extLst>
              </a:tr>
              <a:tr h="320376">
                <a:tc vMerge="1">
                  <a:txBody>
                    <a:bodyPr/>
                    <a:lstStyle/>
                    <a:p>
                      <a:endParaRPr lang="en-GB"/>
                    </a:p>
                  </a:txBody>
                  <a:tcPr/>
                </a:tc>
                <a:tc>
                  <a:txBody>
                    <a:bodyPr/>
                    <a:lstStyle/>
                    <a:p>
                      <a:pPr algn="l" fontAlgn="ctr"/>
                      <a:r>
                        <a:rPr lang="es-ES" sz="1200" u="none" strike="noStrike">
                          <a:effectLst/>
                        </a:rPr>
                        <a:t>Module 6: Financial management and reporting</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985447287"/>
                  </a:ext>
                </a:extLst>
              </a:tr>
              <a:tr h="762635">
                <a:tc rowSpan="3">
                  <a:txBody>
                    <a:bodyPr/>
                    <a:lstStyle/>
                    <a:p>
                      <a:pPr algn="l" fontAlgn="ctr"/>
                      <a:r>
                        <a:rPr lang="es-ES" sz="1200" u="none" strike="noStrike">
                          <a:effectLst/>
                        </a:rPr>
                        <a:t>4: </a:t>
                      </a:r>
                      <a:r>
                        <a:rPr lang="es-ES" sz="1200" u="none" strike="noStrike" err="1">
                          <a:effectLst/>
                        </a:rPr>
                        <a:t>Monitoring</a:t>
                      </a:r>
                      <a:r>
                        <a:rPr lang="es-ES" sz="1200" u="none" strike="noStrike">
                          <a:effectLst/>
                        </a:rPr>
                        <a:t>, </a:t>
                      </a:r>
                      <a:r>
                        <a:rPr lang="es-ES" sz="1200" u="none" strike="noStrike" err="1">
                          <a:effectLst/>
                        </a:rPr>
                        <a:t>evaluation</a:t>
                      </a:r>
                      <a:r>
                        <a:rPr lang="es-ES" sz="1200" u="none" strike="noStrike">
                          <a:effectLst/>
                        </a:rPr>
                        <a:t> &amp; </a:t>
                      </a:r>
                      <a:r>
                        <a:rPr lang="es-ES" sz="1200" u="none" strike="noStrike" err="1">
                          <a:effectLst/>
                        </a:rPr>
                        <a:t>learning</a:t>
                      </a:r>
                      <a:r>
                        <a:rPr lang="es-ES" sz="1200" u="none" strike="noStrike">
                          <a:effectLst/>
                        </a:rPr>
                        <a:t> (MEL)</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ES" sz="1200" u="none" strike="noStrike">
                          <a:effectLst/>
                        </a:rPr>
                        <a:t>Module 7: Results based management (RBM)</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38206026"/>
                  </a:ext>
                </a:extLst>
              </a:tr>
              <a:tr h="484048">
                <a:tc vMerge="1">
                  <a:txBody>
                    <a:bodyPr/>
                    <a:lstStyle/>
                    <a:p>
                      <a:endParaRPr lang="en-GB"/>
                    </a:p>
                  </a:txBody>
                  <a:tcPr/>
                </a:tc>
                <a:tc>
                  <a:txBody>
                    <a:bodyPr/>
                    <a:lstStyle/>
                    <a:p>
                      <a:pPr algn="l" fontAlgn="ctr"/>
                      <a:r>
                        <a:rPr lang="es-ES" sz="1200" u="none" strike="noStrike">
                          <a:effectLst/>
                        </a:rPr>
                        <a:t>Module 8: MEL</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98415719"/>
                  </a:ext>
                </a:extLst>
              </a:tr>
              <a:tr h="484048">
                <a:tc vMerge="1">
                  <a:txBody>
                    <a:bodyPr/>
                    <a:lstStyle/>
                    <a:p>
                      <a:endParaRPr lang="en-GB"/>
                    </a:p>
                  </a:txBody>
                  <a:tcPr/>
                </a:tc>
                <a:tc>
                  <a:txBody>
                    <a:bodyPr/>
                    <a:lstStyle/>
                    <a:p>
                      <a:pPr algn="l" fontAlgn="ctr"/>
                      <a:r>
                        <a:rPr lang="es-ES" sz="1200" u="none" strike="noStrike">
                          <a:effectLst/>
                        </a:rPr>
                        <a:t>Module 9: </a:t>
                      </a:r>
                      <a:r>
                        <a:rPr lang="es-ES" sz="1200" u="none" strike="noStrike" err="1">
                          <a:effectLst/>
                        </a:rPr>
                        <a:t>Gender</a:t>
                      </a:r>
                      <a:r>
                        <a:rPr lang="es-ES" sz="1200" u="none" strike="noStrike">
                          <a:effectLst/>
                        </a:rPr>
                        <a:t> </a:t>
                      </a:r>
                      <a:r>
                        <a:rPr lang="es-ES" sz="1200" u="none" strike="noStrike" err="1">
                          <a:effectLst/>
                        </a:rPr>
                        <a:t>sensitive</a:t>
                      </a:r>
                      <a:r>
                        <a:rPr lang="es-ES" sz="1200" u="none" strike="noStrike">
                          <a:effectLst/>
                        </a:rPr>
                        <a:t> data </a:t>
                      </a:r>
                      <a:r>
                        <a:rPr lang="es-ES" sz="1200" u="none" strike="noStrike" err="1">
                          <a:effectLst/>
                        </a:rPr>
                        <a:t>collection</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04298468"/>
                  </a:ext>
                </a:extLst>
              </a:tr>
            </a:tbl>
          </a:graphicData>
        </a:graphic>
      </p:graphicFrame>
    </p:spTree>
    <p:extLst>
      <p:ext uri="{BB962C8B-B14F-4D97-AF65-F5344CB8AC3E}">
        <p14:creationId xmlns:p14="http://schemas.microsoft.com/office/powerpoint/2010/main" val="199471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24B6-8AC8-4E5B-B861-9302EC2EC0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1F87C0E-984A-4983-A39E-7340AC67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4DD387-4B03-485D-9FD6-0162768435D8}"/>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5" name="Footer Placeholder 4">
            <a:extLst>
              <a:ext uri="{FF2B5EF4-FFF2-40B4-BE49-F238E27FC236}">
                <a16:creationId xmlns:a16="http://schemas.microsoft.com/office/drawing/2014/main" id="{26D1681D-0DCB-43C9-951C-4D010B6E70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7F005C6-AED1-4B07-8E73-39F67F42FA60}"/>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48782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7F1B-AFA8-4E41-8097-857D8BFDBDF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5E64FBB-0A91-5A4F-A18A-E97B0BA4E4F1}"/>
              </a:ext>
            </a:extLst>
          </p:cNvPr>
          <p:cNvSpPr>
            <a:spLocks noGrp="1"/>
          </p:cNvSpPr>
          <p:nvPr>
            <p:ph type="sldNum" sz="quarter" idx="10"/>
          </p:nvPr>
        </p:nvSpPr>
        <p:spPr/>
        <p:txBody>
          <a:bodyPr/>
          <a:lstStyle/>
          <a:p>
            <a:fld id="{8AB3F92E-EDB3-A342-AA57-478032349917}" type="slidenum">
              <a:rPr lang="en-US" smtClean="0"/>
              <a:pPr/>
              <a:t>‹#›</a:t>
            </a:fld>
            <a:endParaRPr lang="en-US"/>
          </a:p>
        </p:txBody>
      </p:sp>
    </p:spTree>
    <p:extLst>
      <p:ext uri="{BB962C8B-B14F-4D97-AF65-F5344CB8AC3E}">
        <p14:creationId xmlns:p14="http://schemas.microsoft.com/office/powerpoint/2010/main" val="173235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oxes Layout">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7625B01F-0C9E-2F4E-8463-1A7D88387B1B}"/>
              </a:ext>
            </a:extLst>
          </p:cNvPr>
          <p:cNvSpPr/>
          <p:nvPr userDrawn="1"/>
        </p:nvSpPr>
        <p:spPr>
          <a:xfrm>
            <a:off x="3067291" y="0"/>
            <a:ext cx="5903089" cy="6858001"/>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2592370-FBCB-0F43-A560-474914F68DFC}"/>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24" name="Text Placeholder 3">
            <a:extLst>
              <a:ext uri="{FF2B5EF4-FFF2-40B4-BE49-F238E27FC236}">
                <a16:creationId xmlns:a16="http://schemas.microsoft.com/office/drawing/2014/main" id="{6DE4CB48-7614-C640-A8EB-52564FA07659}"/>
              </a:ext>
            </a:extLst>
          </p:cNvPr>
          <p:cNvSpPr>
            <a:spLocks noGrp="1"/>
          </p:cNvSpPr>
          <p:nvPr>
            <p:ph type="body" sz="half" idx="16"/>
          </p:nvPr>
        </p:nvSpPr>
        <p:spPr>
          <a:xfrm>
            <a:off x="823931" y="3585773"/>
            <a:ext cx="3124658" cy="1852499"/>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8" name="Rectangle 27">
            <a:extLst>
              <a:ext uri="{FF2B5EF4-FFF2-40B4-BE49-F238E27FC236}">
                <a16:creationId xmlns:a16="http://schemas.microsoft.com/office/drawing/2014/main" id="{4BAC1247-E3EE-0644-9406-30100CDAAF3C}"/>
              </a:ext>
            </a:extLst>
          </p:cNvPr>
          <p:cNvSpPr/>
          <p:nvPr userDrawn="1"/>
        </p:nvSpPr>
        <p:spPr>
          <a:xfrm>
            <a:off x="823930" y="2710284"/>
            <a:ext cx="3135603" cy="87548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362C71B4-0AE0-A544-94D4-0376B32F819C}"/>
              </a:ext>
            </a:extLst>
          </p:cNvPr>
          <p:cNvSpPr>
            <a:spLocks noGrp="1"/>
          </p:cNvSpPr>
          <p:nvPr>
            <p:ph type="body" sz="half" idx="20"/>
          </p:nvPr>
        </p:nvSpPr>
        <p:spPr>
          <a:xfrm>
            <a:off x="970046" y="2825869"/>
            <a:ext cx="2806635" cy="603132"/>
          </a:xfrm>
        </p:spPr>
        <p:txBody>
          <a:bodyPr>
            <a:normAutofit/>
          </a:bodyPr>
          <a:lstStyle>
            <a:lvl1pPr marL="0" indent="0">
              <a:buNone/>
              <a:defRPr sz="1800" b="0" i="0" cap="all"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Text Placeholder 3">
            <a:extLst>
              <a:ext uri="{FF2B5EF4-FFF2-40B4-BE49-F238E27FC236}">
                <a16:creationId xmlns:a16="http://schemas.microsoft.com/office/drawing/2014/main" id="{52173F6E-FDB9-AD4E-B4C2-EB27EEDB0B57}"/>
              </a:ext>
            </a:extLst>
          </p:cNvPr>
          <p:cNvSpPr>
            <a:spLocks noGrp="1"/>
          </p:cNvSpPr>
          <p:nvPr>
            <p:ph type="body" sz="half" idx="21"/>
          </p:nvPr>
        </p:nvSpPr>
        <p:spPr>
          <a:xfrm>
            <a:off x="4492250" y="3585773"/>
            <a:ext cx="3135603" cy="1852499"/>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Rectangle 13">
            <a:extLst>
              <a:ext uri="{FF2B5EF4-FFF2-40B4-BE49-F238E27FC236}">
                <a16:creationId xmlns:a16="http://schemas.microsoft.com/office/drawing/2014/main" id="{0353E1D6-2D1D-6A44-AEF9-CA222F0E2511}"/>
              </a:ext>
            </a:extLst>
          </p:cNvPr>
          <p:cNvSpPr/>
          <p:nvPr userDrawn="1"/>
        </p:nvSpPr>
        <p:spPr>
          <a:xfrm>
            <a:off x="4504478" y="2710284"/>
            <a:ext cx="3135603" cy="87548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AC2D5ED4-9304-B445-873A-8C4EE85585F1}"/>
              </a:ext>
            </a:extLst>
          </p:cNvPr>
          <p:cNvSpPr>
            <a:spLocks noGrp="1"/>
          </p:cNvSpPr>
          <p:nvPr>
            <p:ph type="body" sz="half" idx="22"/>
          </p:nvPr>
        </p:nvSpPr>
        <p:spPr>
          <a:xfrm>
            <a:off x="4668846" y="2825869"/>
            <a:ext cx="2806635" cy="603132"/>
          </a:xfrm>
        </p:spPr>
        <p:txBody>
          <a:bodyPr>
            <a:normAutofit/>
          </a:bodyPr>
          <a:lstStyle>
            <a:lvl1pPr marL="0" indent="0">
              <a:buNone/>
              <a:defRPr sz="1800" b="0" i="0" cap="all"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Text Placeholder 3">
            <a:extLst>
              <a:ext uri="{FF2B5EF4-FFF2-40B4-BE49-F238E27FC236}">
                <a16:creationId xmlns:a16="http://schemas.microsoft.com/office/drawing/2014/main" id="{E6F1505B-152B-FC4B-8847-A804E6982253}"/>
              </a:ext>
            </a:extLst>
          </p:cNvPr>
          <p:cNvSpPr>
            <a:spLocks noGrp="1"/>
          </p:cNvSpPr>
          <p:nvPr>
            <p:ph type="body" sz="half" idx="23"/>
          </p:nvPr>
        </p:nvSpPr>
        <p:spPr>
          <a:xfrm>
            <a:off x="8185027" y="3585773"/>
            <a:ext cx="3135603" cy="1852499"/>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Rectangle 17">
            <a:extLst>
              <a:ext uri="{FF2B5EF4-FFF2-40B4-BE49-F238E27FC236}">
                <a16:creationId xmlns:a16="http://schemas.microsoft.com/office/drawing/2014/main" id="{9359A2ED-57D8-4A47-97AE-0AF5FB807F05}"/>
              </a:ext>
            </a:extLst>
          </p:cNvPr>
          <p:cNvSpPr/>
          <p:nvPr userDrawn="1"/>
        </p:nvSpPr>
        <p:spPr>
          <a:xfrm>
            <a:off x="8185027" y="2710284"/>
            <a:ext cx="3135603" cy="87548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BFA2F804-4D54-F549-A19A-BE82896C5BBA}"/>
              </a:ext>
            </a:extLst>
          </p:cNvPr>
          <p:cNvSpPr>
            <a:spLocks noGrp="1"/>
          </p:cNvSpPr>
          <p:nvPr>
            <p:ph type="body" sz="half" idx="24"/>
          </p:nvPr>
        </p:nvSpPr>
        <p:spPr>
          <a:xfrm>
            <a:off x="8331143" y="2825869"/>
            <a:ext cx="2806635" cy="603132"/>
          </a:xfrm>
        </p:spPr>
        <p:txBody>
          <a:bodyPr>
            <a:normAutofit/>
          </a:bodyPr>
          <a:lstStyle>
            <a:lvl1pPr marL="0" indent="0">
              <a:buNone/>
              <a:defRPr sz="1800" b="0" i="0" cap="all"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2" name="Text Placeholder 3">
            <a:extLst>
              <a:ext uri="{FF2B5EF4-FFF2-40B4-BE49-F238E27FC236}">
                <a16:creationId xmlns:a16="http://schemas.microsoft.com/office/drawing/2014/main" id="{64DF6A72-DDB7-3345-8394-2F9FB43856A1}"/>
              </a:ext>
            </a:extLst>
          </p:cNvPr>
          <p:cNvSpPr>
            <a:spLocks noGrp="1"/>
          </p:cNvSpPr>
          <p:nvPr>
            <p:ph type="body" sz="half" idx="15"/>
          </p:nvPr>
        </p:nvSpPr>
        <p:spPr>
          <a:xfrm>
            <a:off x="823930" y="1678023"/>
            <a:ext cx="8653437" cy="875489"/>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0" name="Subtitle 2">
            <a:extLst>
              <a:ext uri="{FF2B5EF4-FFF2-40B4-BE49-F238E27FC236}">
                <a16:creationId xmlns:a16="http://schemas.microsoft.com/office/drawing/2014/main" id="{454F7A36-BC7C-F841-AD6D-F55701EBF1DA}"/>
              </a:ext>
            </a:extLst>
          </p:cNvPr>
          <p:cNvSpPr>
            <a:spLocks noGrp="1"/>
          </p:cNvSpPr>
          <p:nvPr>
            <p:ph type="subTitle" idx="11"/>
          </p:nvPr>
        </p:nvSpPr>
        <p:spPr>
          <a:xfrm>
            <a:off x="825843" y="730573"/>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43965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1A14FC5F-0E39-6D41-AB80-D5B372E1EBB3}"/>
              </a:ext>
            </a:extLst>
          </p:cNvPr>
          <p:cNvSpPr/>
          <p:nvPr userDrawn="1"/>
        </p:nvSpPr>
        <p:spPr>
          <a:xfrm flipH="1">
            <a:off x="0" y="-1"/>
            <a:ext cx="7331244" cy="6858001"/>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6CF580-CD71-2F49-8594-0C9BBAF7376B}"/>
              </a:ext>
            </a:extLst>
          </p:cNvPr>
          <p:cNvSpPr/>
          <p:nvPr userDrawn="1"/>
        </p:nvSpPr>
        <p:spPr>
          <a:xfrm>
            <a:off x="825842" y="4709057"/>
            <a:ext cx="10488857" cy="11269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 name="Slide Number Placeholder 2">
            <a:extLst>
              <a:ext uri="{FF2B5EF4-FFF2-40B4-BE49-F238E27FC236}">
                <a16:creationId xmlns:a16="http://schemas.microsoft.com/office/drawing/2014/main" id="{D2592370-FBCB-0F43-A560-474914F68DFC}"/>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18" name="Text Placeholder 3">
            <a:extLst>
              <a:ext uri="{FF2B5EF4-FFF2-40B4-BE49-F238E27FC236}">
                <a16:creationId xmlns:a16="http://schemas.microsoft.com/office/drawing/2014/main" id="{F9FAB9F1-C76B-C148-A0CC-CDA77152EE03}"/>
              </a:ext>
            </a:extLst>
          </p:cNvPr>
          <p:cNvSpPr>
            <a:spLocks noGrp="1"/>
          </p:cNvSpPr>
          <p:nvPr>
            <p:ph type="body" sz="half" idx="25" hasCustomPrompt="1"/>
          </p:nvPr>
        </p:nvSpPr>
        <p:spPr>
          <a:xfrm>
            <a:off x="1442263" y="4844716"/>
            <a:ext cx="9750777"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Example / good practice</a:t>
            </a:r>
          </a:p>
        </p:txBody>
      </p:sp>
      <p:sp>
        <p:nvSpPr>
          <p:cNvPr id="10" name="Text Placeholder 3">
            <a:extLst>
              <a:ext uri="{FF2B5EF4-FFF2-40B4-BE49-F238E27FC236}">
                <a16:creationId xmlns:a16="http://schemas.microsoft.com/office/drawing/2014/main" id="{DFDA1C6A-1B6D-4B45-A587-889E32979C9D}"/>
              </a:ext>
            </a:extLst>
          </p:cNvPr>
          <p:cNvSpPr>
            <a:spLocks noGrp="1"/>
          </p:cNvSpPr>
          <p:nvPr>
            <p:ph type="body" sz="half" idx="26" hasCustomPrompt="1"/>
          </p:nvPr>
        </p:nvSpPr>
        <p:spPr>
          <a:xfrm>
            <a:off x="1442263" y="5220636"/>
            <a:ext cx="9750777" cy="482102"/>
          </a:xfrm>
        </p:spPr>
        <p:txBody>
          <a:bodyPr>
            <a:normAutofit/>
          </a:bodyPr>
          <a:lstStyle>
            <a:lvl1pPr marL="0" indent="0">
              <a:buNone/>
              <a:defRPr sz="1400" b="0" i="0" cap="none" spc="0" baseline="0">
                <a:solidFill>
                  <a:schemeClr val="bg1"/>
                </a:solidFill>
                <a:latin typeface="+mj-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pic>
        <p:nvPicPr>
          <p:cNvPr id="7" name="Picture 6" descr="A close up of a logo&#10;&#10;Description automatically generated">
            <a:extLst>
              <a:ext uri="{FF2B5EF4-FFF2-40B4-BE49-F238E27FC236}">
                <a16:creationId xmlns:a16="http://schemas.microsoft.com/office/drawing/2014/main" id="{88B4943F-4955-EB42-B6ED-7C40116952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7301" y="4784953"/>
            <a:ext cx="457200" cy="457200"/>
          </a:xfrm>
          <a:prstGeom prst="rect">
            <a:avLst/>
          </a:prstGeom>
        </p:spPr>
      </p:pic>
      <p:sp>
        <p:nvSpPr>
          <p:cNvPr id="12" name="Subtitle 2">
            <a:extLst>
              <a:ext uri="{FF2B5EF4-FFF2-40B4-BE49-F238E27FC236}">
                <a16:creationId xmlns:a16="http://schemas.microsoft.com/office/drawing/2014/main" id="{39E49211-451B-F642-89AB-7FA24AC0E725}"/>
              </a:ext>
            </a:extLst>
          </p:cNvPr>
          <p:cNvSpPr>
            <a:spLocks noGrp="1"/>
          </p:cNvSpPr>
          <p:nvPr>
            <p:ph type="subTitle" idx="11"/>
          </p:nvPr>
        </p:nvSpPr>
        <p:spPr>
          <a:xfrm>
            <a:off x="825843" y="730573"/>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
            <a:extLst>
              <a:ext uri="{FF2B5EF4-FFF2-40B4-BE49-F238E27FC236}">
                <a16:creationId xmlns:a16="http://schemas.microsoft.com/office/drawing/2014/main" id="{099D66B8-4BCA-D949-8954-519D8C8E043C}"/>
              </a:ext>
            </a:extLst>
          </p:cNvPr>
          <p:cNvSpPr>
            <a:spLocks noGrp="1"/>
          </p:cNvSpPr>
          <p:nvPr>
            <p:ph type="body" sz="half" idx="15"/>
          </p:nvPr>
        </p:nvSpPr>
        <p:spPr>
          <a:xfrm>
            <a:off x="825843" y="1656488"/>
            <a:ext cx="10488856" cy="3051703"/>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6213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Layout">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1A14FC5F-0E39-6D41-AB80-D5B372E1EBB3}"/>
              </a:ext>
            </a:extLst>
          </p:cNvPr>
          <p:cNvSpPr/>
          <p:nvPr userDrawn="1"/>
        </p:nvSpPr>
        <p:spPr>
          <a:xfrm flipH="1">
            <a:off x="0" y="-1"/>
            <a:ext cx="7331244" cy="6858001"/>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6CF580-CD71-2F49-8594-0C9BBAF7376B}"/>
              </a:ext>
            </a:extLst>
          </p:cNvPr>
          <p:cNvSpPr/>
          <p:nvPr userDrawn="1"/>
        </p:nvSpPr>
        <p:spPr>
          <a:xfrm>
            <a:off x="825842" y="4709057"/>
            <a:ext cx="10488857" cy="11269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 name="Slide Number Placeholder 2">
            <a:extLst>
              <a:ext uri="{FF2B5EF4-FFF2-40B4-BE49-F238E27FC236}">
                <a16:creationId xmlns:a16="http://schemas.microsoft.com/office/drawing/2014/main" id="{D2592370-FBCB-0F43-A560-474914F68DFC}"/>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18" name="Text Placeholder 3">
            <a:extLst>
              <a:ext uri="{FF2B5EF4-FFF2-40B4-BE49-F238E27FC236}">
                <a16:creationId xmlns:a16="http://schemas.microsoft.com/office/drawing/2014/main" id="{F9FAB9F1-C76B-C148-A0CC-CDA77152EE03}"/>
              </a:ext>
            </a:extLst>
          </p:cNvPr>
          <p:cNvSpPr>
            <a:spLocks noGrp="1"/>
          </p:cNvSpPr>
          <p:nvPr>
            <p:ph type="body" sz="half" idx="25" hasCustomPrompt="1"/>
          </p:nvPr>
        </p:nvSpPr>
        <p:spPr>
          <a:xfrm>
            <a:off x="1442263" y="4844716"/>
            <a:ext cx="9750777" cy="337674"/>
          </a:xfrm>
        </p:spPr>
        <p:txBody>
          <a:bodyPr>
            <a:normAutofit/>
          </a:bodyPr>
          <a:lstStyle>
            <a:lvl1pPr marL="0" indent="0">
              <a:buNone/>
              <a:defRPr sz="1800" b="0" i="0" cap="all" spc="0" baseline="0">
                <a:solidFill>
                  <a:schemeClr val="bg1"/>
                </a:solidFill>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Example / good practice</a:t>
            </a:r>
          </a:p>
        </p:txBody>
      </p:sp>
      <p:sp>
        <p:nvSpPr>
          <p:cNvPr id="10" name="Text Placeholder 3">
            <a:extLst>
              <a:ext uri="{FF2B5EF4-FFF2-40B4-BE49-F238E27FC236}">
                <a16:creationId xmlns:a16="http://schemas.microsoft.com/office/drawing/2014/main" id="{DFDA1C6A-1B6D-4B45-A587-889E32979C9D}"/>
              </a:ext>
            </a:extLst>
          </p:cNvPr>
          <p:cNvSpPr>
            <a:spLocks noGrp="1"/>
          </p:cNvSpPr>
          <p:nvPr>
            <p:ph type="body" sz="half" idx="26" hasCustomPrompt="1"/>
          </p:nvPr>
        </p:nvSpPr>
        <p:spPr>
          <a:xfrm>
            <a:off x="1442263" y="5220636"/>
            <a:ext cx="9750777" cy="482102"/>
          </a:xfrm>
        </p:spPr>
        <p:txBody>
          <a:bodyPr>
            <a:normAutofit/>
          </a:bodyPr>
          <a:lstStyle>
            <a:lvl1pPr marL="0" indent="0">
              <a:buNone/>
              <a:defRPr sz="1400" b="0" i="0" cap="none" spc="0" baseline="0">
                <a:solidFill>
                  <a:schemeClr val="bg1"/>
                </a:solidFill>
                <a:latin typeface="+mj-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tip</a:t>
            </a:r>
          </a:p>
        </p:txBody>
      </p:sp>
      <p:sp>
        <p:nvSpPr>
          <p:cNvPr id="12" name="Subtitle 2">
            <a:extLst>
              <a:ext uri="{FF2B5EF4-FFF2-40B4-BE49-F238E27FC236}">
                <a16:creationId xmlns:a16="http://schemas.microsoft.com/office/drawing/2014/main" id="{39E49211-451B-F642-89AB-7FA24AC0E725}"/>
              </a:ext>
            </a:extLst>
          </p:cNvPr>
          <p:cNvSpPr>
            <a:spLocks noGrp="1"/>
          </p:cNvSpPr>
          <p:nvPr>
            <p:ph type="subTitle" idx="11"/>
          </p:nvPr>
        </p:nvSpPr>
        <p:spPr>
          <a:xfrm>
            <a:off x="825843" y="730573"/>
            <a:ext cx="8653437" cy="925915"/>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
            <a:extLst>
              <a:ext uri="{FF2B5EF4-FFF2-40B4-BE49-F238E27FC236}">
                <a16:creationId xmlns:a16="http://schemas.microsoft.com/office/drawing/2014/main" id="{099D66B8-4BCA-D949-8954-519D8C8E043C}"/>
              </a:ext>
            </a:extLst>
          </p:cNvPr>
          <p:cNvSpPr>
            <a:spLocks noGrp="1"/>
          </p:cNvSpPr>
          <p:nvPr>
            <p:ph type="body" sz="half" idx="15"/>
          </p:nvPr>
        </p:nvSpPr>
        <p:spPr>
          <a:xfrm>
            <a:off x="825843" y="1656488"/>
            <a:ext cx="10488856" cy="3051703"/>
          </a:xfrm>
        </p:spPr>
        <p:txBody>
          <a:bodyPr>
            <a:normAutofit/>
          </a:bodyPr>
          <a:lstStyle>
            <a:lvl1pPr marL="0" indent="0">
              <a:buNone/>
              <a:defRPr sz="1800" b="0" i="0" cap="none" baseline="0">
                <a:solidFill>
                  <a:schemeClr val="accent3"/>
                </a:solidFill>
                <a:latin typeface="Source Sans Pro Light" panose="020B0403030403020204" pitchFamily="34" charset="0"/>
                <a:ea typeface="Source Sans Pro Light" panose="020B04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28770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C9976C-9745-444F-BDAB-BEDA6663FAB6}"/>
              </a:ext>
            </a:extLst>
          </p:cNvPr>
          <p:cNvSpPr>
            <a:spLocks noGrp="1"/>
          </p:cNvSpPr>
          <p:nvPr>
            <p:ph type="sldNum" sz="quarter" idx="10"/>
          </p:nvPr>
        </p:nvSpPr>
        <p:spPr/>
        <p:txBody>
          <a:bodyPr/>
          <a:lstStyle/>
          <a:p>
            <a:fld id="{8AB3F92E-EDB3-A342-AA57-478032349917}" type="slidenum">
              <a:rPr lang="en-US" smtClean="0"/>
              <a:pPr/>
              <a:t>‹#›</a:t>
            </a:fld>
            <a:endParaRPr lang="en-US"/>
          </a:p>
        </p:txBody>
      </p:sp>
      <p:sp>
        <p:nvSpPr>
          <p:cNvPr id="4" name="Subtitle 2">
            <a:extLst>
              <a:ext uri="{FF2B5EF4-FFF2-40B4-BE49-F238E27FC236}">
                <a16:creationId xmlns:a16="http://schemas.microsoft.com/office/drawing/2014/main" id="{65342773-EF9E-5F40-BEA0-0DE0245C841F}"/>
              </a:ext>
            </a:extLst>
          </p:cNvPr>
          <p:cNvSpPr>
            <a:spLocks noGrp="1"/>
          </p:cNvSpPr>
          <p:nvPr>
            <p:ph type="subTitle" idx="11"/>
          </p:nvPr>
        </p:nvSpPr>
        <p:spPr>
          <a:xfrm>
            <a:off x="825843" y="730574"/>
            <a:ext cx="8903372" cy="55219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able Placeholder 6">
            <a:extLst>
              <a:ext uri="{FF2B5EF4-FFF2-40B4-BE49-F238E27FC236}">
                <a16:creationId xmlns:a16="http://schemas.microsoft.com/office/drawing/2014/main" id="{5129142E-09E6-9540-BCFF-6867E09C9208}"/>
              </a:ext>
            </a:extLst>
          </p:cNvPr>
          <p:cNvSpPr>
            <a:spLocks noGrp="1"/>
          </p:cNvSpPr>
          <p:nvPr>
            <p:ph type="tbl" sz="quarter" idx="16"/>
          </p:nvPr>
        </p:nvSpPr>
        <p:spPr>
          <a:xfrm>
            <a:off x="823913" y="1613647"/>
            <a:ext cx="10566400" cy="4477591"/>
          </a:xfrm>
        </p:spPr>
        <p:txBody>
          <a:bodyPr/>
          <a:lstStyle>
            <a:lvl1pPr>
              <a:defRPr>
                <a:solidFill>
                  <a:schemeClr val="accent1"/>
                </a:solidFill>
              </a:defRPr>
            </a:lvl1pPr>
          </a:lstStyle>
          <a:p>
            <a:r>
              <a:rPr lang="en-US"/>
              <a:t>Click icon to add table</a:t>
            </a:r>
          </a:p>
        </p:txBody>
      </p:sp>
    </p:spTree>
    <p:extLst>
      <p:ext uri="{BB962C8B-B14F-4D97-AF65-F5344CB8AC3E}">
        <p14:creationId xmlns:p14="http://schemas.microsoft.com/office/powerpoint/2010/main" val="3426752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Layou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2A72D5CE-DBC0-E34C-985F-23F7F3A5A870}"/>
              </a:ext>
            </a:extLst>
          </p:cNvPr>
          <p:cNvSpPr/>
          <p:nvPr userDrawn="1"/>
        </p:nvSpPr>
        <p:spPr>
          <a:xfrm rot="5400000" flipH="1" flipV="1">
            <a:off x="8114446" y="2777182"/>
            <a:ext cx="6521378" cy="1633728"/>
          </a:xfrm>
          <a:custGeom>
            <a:avLst/>
            <a:gdLst>
              <a:gd name="connsiteX0" fmla="*/ 0 w 6858001"/>
              <a:gd name="connsiteY0" fmla="*/ 2388201 h 2388201"/>
              <a:gd name="connsiteX1" fmla="*/ 0 w 6858001"/>
              <a:gd name="connsiteY1" fmla="*/ 0 h 2388201"/>
              <a:gd name="connsiteX2" fmla="*/ 6858001 w 6858001"/>
              <a:gd name="connsiteY2" fmla="*/ 2388201 h 2388201"/>
              <a:gd name="connsiteX3" fmla="*/ 0 w 6858001"/>
              <a:gd name="connsiteY3" fmla="*/ 2388201 h 2388201"/>
              <a:gd name="connsiteX0" fmla="*/ 0 w 6858001"/>
              <a:gd name="connsiteY0" fmla="*/ 1630963 h 1630963"/>
              <a:gd name="connsiteX1" fmla="*/ 0 w 6858001"/>
              <a:gd name="connsiteY1" fmla="*/ 0 h 1630963"/>
              <a:gd name="connsiteX2" fmla="*/ 6858001 w 6858001"/>
              <a:gd name="connsiteY2" fmla="*/ 1630963 h 1630963"/>
              <a:gd name="connsiteX3" fmla="*/ 0 w 6858001"/>
              <a:gd name="connsiteY3" fmla="*/ 1630963 h 1630963"/>
              <a:gd name="connsiteX0" fmla="*/ 0 w 6858001"/>
              <a:gd name="connsiteY0" fmla="*/ 1630963 h 1630963"/>
              <a:gd name="connsiteX1" fmla="*/ 0 w 6858001"/>
              <a:gd name="connsiteY1" fmla="*/ 0 h 1630963"/>
              <a:gd name="connsiteX2" fmla="*/ 6858001 w 6858001"/>
              <a:gd name="connsiteY2" fmla="*/ 2188 h 1630963"/>
              <a:gd name="connsiteX3" fmla="*/ 0 w 6858001"/>
              <a:gd name="connsiteY3" fmla="*/ 1630963 h 1630963"/>
              <a:gd name="connsiteX0" fmla="*/ 0 w 6858001"/>
              <a:gd name="connsiteY0" fmla="*/ 2873976 h 2873976"/>
              <a:gd name="connsiteX1" fmla="*/ 0 w 6858001"/>
              <a:gd name="connsiteY1" fmla="*/ 0 h 2873976"/>
              <a:gd name="connsiteX2" fmla="*/ 6858001 w 6858001"/>
              <a:gd name="connsiteY2" fmla="*/ 1245201 h 2873976"/>
              <a:gd name="connsiteX3" fmla="*/ 0 w 6858001"/>
              <a:gd name="connsiteY3" fmla="*/ 2873976 h 2873976"/>
              <a:gd name="connsiteX0" fmla="*/ 0 w 5943604"/>
              <a:gd name="connsiteY0" fmla="*/ 2873976 h 2873976"/>
              <a:gd name="connsiteX1" fmla="*/ 0 w 5943604"/>
              <a:gd name="connsiteY1" fmla="*/ 0 h 2873976"/>
              <a:gd name="connsiteX2" fmla="*/ 5943604 w 5943604"/>
              <a:gd name="connsiteY2" fmla="*/ 2549447 h 2873976"/>
              <a:gd name="connsiteX3" fmla="*/ 0 w 5943604"/>
              <a:gd name="connsiteY3" fmla="*/ 2873976 h 2873976"/>
              <a:gd name="connsiteX0" fmla="*/ 19222 w 5962826"/>
              <a:gd name="connsiteY0" fmla="*/ 1143410 h 1143410"/>
              <a:gd name="connsiteX1" fmla="*/ 0 w 5962826"/>
              <a:gd name="connsiteY1" fmla="*/ 0 h 1143410"/>
              <a:gd name="connsiteX2" fmla="*/ 5962826 w 5962826"/>
              <a:gd name="connsiteY2" fmla="*/ 818881 h 1143410"/>
              <a:gd name="connsiteX3" fmla="*/ 19222 w 5962826"/>
              <a:gd name="connsiteY3" fmla="*/ 1143410 h 1143410"/>
              <a:gd name="connsiteX0" fmla="*/ 19222 w 5924382"/>
              <a:gd name="connsiteY0" fmla="*/ 2487738 h 2487738"/>
              <a:gd name="connsiteX1" fmla="*/ 0 w 5924382"/>
              <a:gd name="connsiteY1" fmla="*/ 1344328 h 2487738"/>
              <a:gd name="connsiteX2" fmla="*/ 5924382 w 5924382"/>
              <a:gd name="connsiteY2" fmla="*/ 0 h 2487738"/>
              <a:gd name="connsiteX3" fmla="*/ 19222 w 5924382"/>
              <a:gd name="connsiteY3" fmla="*/ 2487738 h 2487738"/>
              <a:gd name="connsiteX0" fmla="*/ 0 w 5958128"/>
              <a:gd name="connsiteY0" fmla="*/ 2523727 h 2523727"/>
              <a:gd name="connsiteX1" fmla="*/ 33746 w 5958128"/>
              <a:gd name="connsiteY1" fmla="*/ 1344328 h 2523727"/>
              <a:gd name="connsiteX2" fmla="*/ 5958128 w 5958128"/>
              <a:gd name="connsiteY2" fmla="*/ 0 h 2523727"/>
              <a:gd name="connsiteX3" fmla="*/ 0 w 5958128"/>
              <a:gd name="connsiteY3" fmla="*/ 2523727 h 2523727"/>
              <a:gd name="connsiteX0" fmla="*/ 0 w 5958128"/>
              <a:gd name="connsiteY0" fmla="*/ 2523727 h 2523727"/>
              <a:gd name="connsiteX1" fmla="*/ 1963 w 5958128"/>
              <a:gd name="connsiteY1" fmla="*/ 1308339 h 2523727"/>
              <a:gd name="connsiteX2" fmla="*/ 5958128 w 5958128"/>
              <a:gd name="connsiteY2" fmla="*/ 0 h 2523727"/>
              <a:gd name="connsiteX3" fmla="*/ 0 w 5958128"/>
              <a:gd name="connsiteY3" fmla="*/ 2523727 h 2523727"/>
              <a:gd name="connsiteX0" fmla="*/ 0 w 5968724"/>
              <a:gd name="connsiteY0" fmla="*/ 2541719 h 2541719"/>
              <a:gd name="connsiteX1" fmla="*/ 12559 w 5968724"/>
              <a:gd name="connsiteY1" fmla="*/ 1308339 h 2541719"/>
              <a:gd name="connsiteX2" fmla="*/ 5968724 w 5968724"/>
              <a:gd name="connsiteY2" fmla="*/ 0 h 2541719"/>
              <a:gd name="connsiteX3" fmla="*/ 0 w 5968724"/>
              <a:gd name="connsiteY3" fmla="*/ 2541719 h 2541719"/>
              <a:gd name="connsiteX0" fmla="*/ 10090 w 5978814"/>
              <a:gd name="connsiteY0" fmla="*/ 2541719 h 2541719"/>
              <a:gd name="connsiteX1" fmla="*/ 27 w 5978814"/>
              <a:gd name="connsiteY1" fmla="*/ 1321145 h 2541719"/>
              <a:gd name="connsiteX2" fmla="*/ 5978814 w 5978814"/>
              <a:gd name="connsiteY2" fmla="*/ 0 h 2541719"/>
              <a:gd name="connsiteX3" fmla="*/ 10090 w 5978814"/>
              <a:gd name="connsiteY3" fmla="*/ 2541719 h 2541719"/>
              <a:gd name="connsiteX0" fmla="*/ 0 w 5968724"/>
              <a:gd name="connsiteY0" fmla="*/ 2541719 h 2541719"/>
              <a:gd name="connsiteX1" fmla="*/ 5013 w 5968724"/>
              <a:gd name="connsiteY1" fmla="*/ 1321145 h 2541719"/>
              <a:gd name="connsiteX2" fmla="*/ 5968724 w 5968724"/>
              <a:gd name="connsiteY2" fmla="*/ 0 h 2541719"/>
              <a:gd name="connsiteX3" fmla="*/ 0 w 5968724"/>
              <a:gd name="connsiteY3" fmla="*/ 2541719 h 2541719"/>
            </a:gdLst>
            <a:ahLst/>
            <a:cxnLst>
              <a:cxn ang="0">
                <a:pos x="connsiteX0" y="connsiteY0"/>
              </a:cxn>
              <a:cxn ang="0">
                <a:pos x="connsiteX1" y="connsiteY1"/>
              </a:cxn>
              <a:cxn ang="0">
                <a:pos x="connsiteX2" y="connsiteY2"/>
              </a:cxn>
              <a:cxn ang="0">
                <a:pos x="connsiteX3" y="connsiteY3"/>
              </a:cxn>
            </a:cxnLst>
            <a:rect l="l" t="t" r="r" b="b"/>
            <a:pathLst>
              <a:path w="5968724" h="2541719">
                <a:moveTo>
                  <a:pt x="0" y="2541719"/>
                </a:moveTo>
                <a:cubicBezTo>
                  <a:pt x="654" y="2136590"/>
                  <a:pt x="4359" y="1726274"/>
                  <a:pt x="5013" y="1321145"/>
                </a:cubicBezTo>
                <a:lnTo>
                  <a:pt x="5968724" y="0"/>
                </a:lnTo>
                <a:lnTo>
                  <a:pt x="0" y="2541719"/>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7430C983-4194-1D4B-8F0C-B31D5C234641}"/>
              </a:ext>
            </a:extLst>
          </p:cNvPr>
          <p:cNvSpPr>
            <a:spLocks noGrp="1"/>
          </p:cNvSpPr>
          <p:nvPr>
            <p:ph type="title" hasCustomPrompt="1"/>
          </p:nvPr>
        </p:nvSpPr>
        <p:spPr>
          <a:xfrm>
            <a:off x="3681412" y="2857500"/>
            <a:ext cx="4829175" cy="1143000"/>
          </a:xfrm>
          <a:prstGeom prst="rect">
            <a:avLst/>
          </a:prstGeom>
        </p:spPr>
        <p:txBody>
          <a:bodyPr vert="horz" lIns="91440" tIns="45720" rIns="91440" bIns="45720" rtlCol="0" anchor="ctr">
            <a:noAutofit/>
          </a:bodyPr>
          <a:lstStyle>
            <a:lvl1pPr algn="ctr">
              <a:defRPr/>
            </a:lvl1pPr>
          </a:lstStyle>
          <a:p>
            <a:r>
              <a:rPr lang="en-US"/>
              <a:t>Thank you!</a:t>
            </a:r>
          </a:p>
        </p:txBody>
      </p:sp>
      <p:sp>
        <p:nvSpPr>
          <p:cNvPr id="8" name="Right Triangle 7">
            <a:extLst>
              <a:ext uri="{FF2B5EF4-FFF2-40B4-BE49-F238E27FC236}">
                <a16:creationId xmlns:a16="http://schemas.microsoft.com/office/drawing/2014/main" id="{FEDEDEE3-F82C-244F-B0E5-A0150683C65F}"/>
              </a:ext>
            </a:extLst>
          </p:cNvPr>
          <p:cNvSpPr/>
          <p:nvPr userDrawn="1"/>
        </p:nvSpPr>
        <p:spPr>
          <a:xfrm flipH="1" flipV="1">
            <a:off x="10344706" y="-6462"/>
            <a:ext cx="1847293" cy="6857999"/>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Triangle 3">
            <a:extLst>
              <a:ext uri="{FF2B5EF4-FFF2-40B4-BE49-F238E27FC236}">
                <a16:creationId xmlns:a16="http://schemas.microsoft.com/office/drawing/2014/main" id="{27AB1360-18E9-614F-8E51-B1F6159262C2}"/>
              </a:ext>
            </a:extLst>
          </p:cNvPr>
          <p:cNvSpPr/>
          <p:nvPr userDrawn="1"/>
        </p:nvSpPr>
        <p:spPr>
          <a:xfrm rot="16200000">
            <a:off x="10476806" y="2628960"/>
            <a:ext cx="6842143" cy="1633728"/>
          </a:xfrm>
          <a:custGeom>
            <a:avLst/>
            <a:gdLst>
              <a:gd name="connsiteX0" fmla="*/ 0 w 6858001"/>
              <a:gd name="connsiteY0" fmla="*/ 2388201 h 2388201"/>
              <a:gd name="connsiteX1" fmla="*/ 0 w 6858001"/>
              <a:gd name="connsiteY1" fmla="*/ 0 h 2388201"/>
              <a:gd name="connsiteX2" fmla="*/ 6858001 w 6858001"/>
              <a:gd name="connsiteY2" fmla="*/ 2388201 h 2388201"/>
              <a:gd name="connsiteX3" fmla="*/ 0 w 6858001"/>
              <a:gd name="connsiteY3" fmla="*/ 2388201 h 2388201"/>
              <a:gd name="connsiteX0" fmla="*/ 0 w 6858001"/>
              <a:gd name="connsiteY0" fmla="*/ 1630963 h 1630963"/>
              <a:gd name="connsiteX1" fmla="*/ 0 w 6858001"/>
              <a:gd name="connsiteY1" fmla="*/ 0 h 1630963"/>
              <a:gd name="connsiteX2" fmla="*/ 6858001 w 6858001"/>
              <a:gd name="connsiteY2" fmla="*/ 1630963 h 1630963"/>
              <a:gd name="connsiteX3" fmla="*/ 0 w 6858001"/>
              <a:gd name="connsiteY3" fmla="*/ 1630963 h 1630963"/>
              <a:gd name="connsiteX0" fmla="*/ 0 w 6858001"/>
              <a:gd name="connsiteY0" fmla="*/ 1630963 h 1630963"/>
              <a:gd name="connsiteX1" fmla="*/ 0 w 6858001"/>
              <a:gd name="connsiteY1" fmla="*/ 0 h 1630963"/>
              <a:gd name="connsiteX2" fmla="*/ 6858001 w 6858001"/>
              <a:gd name="connsiteY2" fmla="*/ 2188 h 1630963"/>
              <a:gd name="connsiteX3" fmla="*/ 0 w 6858001"/>
              <a:gd name="connsiteY3" fmla="*/ 1630963 h 1630963"/>
              <a:gd name="connsiteX0" fmla="*/ 0 w 6858001"/>
              <a:gd name="connsiteY0" fmla="*/ 2873976 h 2873976"/>
              <a:gd name="connsiteX1" fmla="*/ 0 w 6858001"/>
              <a:gd name="connsiteY1" fmla="*/ 0 h 2873976"/>
              <a:gd name="connsiteX2" fmla="*/ 6858001 w 6858001"/>
              <a:gd name="connsiteY2" fmla="*/ 1245201 h 2873976"/>
              <a:gd name="connsiteX3" fmla="*/ 0 w 6858001"/>
              <a:gd name="connsiteY3" fmla="*/ 2873976 h 2873976"/>
              <a:gd name="connsiteX0" fmla="*/ 0 w 5943604"/>
              <a:gd name="connsiteY0" fmla="*/ 2873976 h 2873976"/>
              <a:gd name="connsiteX1" fmla="*/ 0 w 5943604"/>
              <a:gd name="connsiteY1" fmla="*/ 0 h 2873976"/>
              <a:gd name="connsiteX2" fmla="*/ 5943604 w 5943604"/>
              <a:gd name="connsiteY2" fmla="*/ 2549447 h 2873976"/>
              <a:gd name="connsiteX3" fmla="*/ 0 w 5943604"/>
              <a:gd name="connsiteY3" fmla="*/ 2873976 h 2873976"/>
              <a:gd name="connsiteX0" fmla="*/ 0 w 5933444"/>
              <a:gd name="connsiteY0" fmla="*/ 2873976 h 2873976"/>
              <a:gd name="connsiteX1" fmla="*/ 0 w 5933444"/>
              <a:gd name="connsiteY1" fmla="*/ 0 h 2873976"/>
              <a:gd name="connsiteX2" fmla="*/ 5933444 w 5933444"/>
              <a:gd name="connsiteY2" fmla="*/ 2656686 h 2873976"/>
              <a:gd name="connsiteX3" fmla="*/ 0 w 5933444"/>
              <a:gd name="connsiteY3" fmla="*/ 2873976 h 2873976"/>
              <a:gd name="connsiteX0" fmla="*/ 0 w 6035044"/>
              <a:gd name="connsiteY0" fmla="*/ 2873976 h 2873976"/>
              <a:gd name="connsiteX1" fmla="*/ 0 w 6035044"/>
              <a:gd name="connsiteY1" fmla="*/ 0 h 2873976"/>
              <a:gd name="connsiteX2" fmla="*/ 6035044 w 6035044"/>
              <a:gd name="connsiteY2" fmla="*/ 2692432 h 2873976"/>
              <a:gd name="connsiteX3" fmla="*/ 0 w 6035044"/>
              <a:gd name="connsiteY3" fmla="*/ 2873976 h 2873976"/>
            </a:gdLst>
            <a:ahLst/>
            <a:cxnLst>
              <a:cxn ang="0">
                <a:pos x="connsiteX0" y="connsiteY0"/>
              </a:cxn>
              <a:cxn ang="0">
                <a:pos x="connsiteX1" y="connsiteY1"/>
              </a:cxn>
              <a:cxn ang="0">
                <a:pos x="connsiteX2" y="connsiteY2"/>
              </a:cxn>
              <a:cxn ang="0">
                <a:pos x="connsiteX3" y="connsiteY3"/>
              </a:cxn>
            </a:cxnLst>
            <a:rect l="l" t="t" r="r" b="b"/>
            <a:pathLst>
              <a:path w="6035044" h="2873976">
                <a:moveTo>
                  <a:pt x="0" y="2873976"/>
                </a:moveTo>
                <a:lnTo>
                  <a:pt x="0" y="0"/>
                </a:lnTo>
                <a:lnTo>
                  <a:pt x="6035044" y="2692432"/>
                </a:lnTo>
                <a:lnTo>
                  <a:pt x="0" y="2873976"/>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AE821D41-688A-E944-86C3-959FAB6B68FB}"/>
              </a:ext>
            </a:extLst>
          </p:cNvPr>
          <p:cNvSpPr/>
          <p:nvPr userDrawn="1"/>
        </p:nvSpPr>
        <p:spPr>
          <a:xfrm rot="10800000" flipV="1">
            <a:off x="2" y="2433"/>
            <a:ext cx="2515686" cy="6842142"/>
          </a:xfrm>
          <a:prstGeom prst="parallelogram">
            <a:avLst>
              <a:gd name="adj" fmla="val 707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ight Triangle 18">
            <a:extLst>
              <a:ext uri="{FF2B5EF4-FFF2-40B4-BE49-F238E27FC236}">
                <a16:creationId xmlns:a16="http://schemas.microsoft.com/office/drawing/2014/main" id="{05622733-A27E-DD48-87CF-7AC8AEFD6EB8}"/>
              </a:ext>
            </a:extLst>
          </p:cNvPr>
          <p:cNvSpPr/>
          <p:nvPr userDrawn="1"/>
        </p:nvSpPr>
        <p:spPr>
          <a:xfrm rot="10800000" flipH="1" flipV="1">
            <a:off x="0" y="-6462"/>
            <a:ext cx="2515687" cy="686446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8124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0DCF-BB65-7344-968B-BCCF5549FB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635D6-55A3-BB45-AFE3-D4F88647B11A}"/>
              </a:ext>
            </a:extLst>
          </p:cNvPr>
          <p:cNvSpPr>
            <a:spLocks noGrp="1"/>
          </p:cNvSpPr>
          <p:nvPr>
            <p:ph type="subTitle" idx="1"/>
          </p:nvPr>
        </p:nvSpPr>
        <p:spPr>
          <a:xfrm>
            <a:off x="1524000" y="412273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73824B-EC8B-A946-A404-CF436DB2D5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CADD314-E93F-0D41-B956-46A07922E1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52E3EB-F318-AE40-B4E7-4C92AD9544AC}"/>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1349689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D0FF-C3AC-194D-89AA-BF5E99DFC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9D152-7C3B-C140-9A74-575FF64B41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2611C-FE93-D84F-B04B-73694FBB347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41BE59E-66C2-3C4D-B448-45BA1F8C6D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51788-AC31-0247-AE03-B16D19838CEF}"/>
              </a:ext>
            </a:extLst>
          </p:cNvPr>
          <p:cNvSpPr>
            <a:spLocks noGrp="1"/>
          </p:cNvSpPr>
          <p:nvPr>
            <p:ph type="sldNum" sz="quarter" idx="12"/>
          </p:nvPr>
        </p:nvSpPr>
        <p:spPr/>
        <p:txBody>
          <a:bodyPr/>
          <a:lstStyle/>
          <a:p>
            <a:fld id="{8AB3F92E-EDB3-A342-AA57-478032349917}" type="slidenum">
              <a:rPr lang="en-US" smtClean="0"/>
              <a:t>‹#›</a:t>
            </a:fld>
            <a:endParaRPr lang="en-US"/>
          </a:p>
        </p:txBody>
      </p:sp>
      <p:sp>
        <p:nvSpPr>
          <p:cNvPr id="7" name="Content Placeholder 2">
            <a:extLst>
              <a:ext uri="{FF2B5EF4-FFF2-40B4-BE49-F238E27FC236}">
                <a16:creationId xmlns:a16="http://schemas.microsoft.com/office/drawing/2014/main" id="{C9B24113-D82C-224B-B58D-13A06434E841}"/>
              </a:ext>
            </a:extLst>
          </p:cNvPr>
          <p:cNvSpPr>
            <a:spLocks noGrp="1"/>
          </p:cNvSpPr>
          <p:nvPr>
            <p:ph idx="13" hasCustomPrompt="1"/>
          </p:nvPr>
        </p:nvSpPr>
        <p:spPr>
          <a:xfrm>
            <a:off x="2652713" y="72972"/>
            <a:ext cx="3933825" cy="1092137"/>
          </a:xfrm>
        </p:spPr>
        <p:txBody>
          <a:bodyPr/>
          <a:lstStyle>
            <a:lvl2pPr marL="457200" indent="0">
              <a:buNone/>
              <a:defRPr/>
            </a:lvl2pPr>
          </a:lstStyle>
          <a:p>
            <a:pPr lvl="1"/>
            <a:r>
              <a:rPr lang="en-US"/>
              <a:t>Second level</a:t>
            </a:r>
          </a:p>
        </p:txBody>
      </p:sp>
    </p:spTree>
    <p:extLst>
      <p:ext uri="{BB962C8B-B14F-4D97-AF65-F5344CB8AC3E}">
        <p14:creationId xmlns:p14="http://schemas.microsoft.com/office/powerpoint/2010/main" val="2144354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8D2E-DA3B-4D4B-9141-0D9CBADA9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7A292C-0132-D840-AD27-8D8C8AF87D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996C-CC0D-A543-8EE1-7C98D61E250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727BDD3-5890-1442-971F-C0A65625E4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1E6AAD-9318-4C4A-9093-0CDFE09B7F81}"/>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287093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B062-D83A-F24F-9B25-0F7EFD291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46C9F-6E53-CC4F-955E-D84DA0ABAA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B055F2-1C25-C647-8C22-9650A5305D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1AB264-0694-074E-82DB-4D82681C27D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23E7724-1964-B347-B4C3-B8ABDD299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035D11-F610-3A41-9065-CB849AD1FBE7}"/>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153222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4E4C-F461-481C-A135-A535A9FB2E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98A3DE0-5BFC-4B94-B859-0E8FF4B07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EC4AD-47FD-4396-BCEC-F5EF0316E6E5}"/>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5" name="Footer Placeholder 4">
            <a:extLst>
              <a:ext uri="{FF2B5EF4-FFF2-40B4-BE49-F238E27FC236}">
                <a16:creationId xmlns:a16="http://schemas.microsoft.com/office/drawing/2014/main" id="{F3814840-8A93-4082-8C9B-70421D3E6AE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99BE5C4-49A6-433B-8128-494A3E490500}"/>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741933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67B1-6455-6847-804D-489EA1B7D4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172F30-7A12-1747-BCAD-261B33EF9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30289F-61B6-4446-AED3-C4BA4F2604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19A14-1A5F-3D4C-B465-513AB24DE5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B15CF0-0D84-FD45-9A9F-0858B27626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395001-AF65-C94C-A768-5247AF36345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CA83A34-23C0-8E43-8B55-4293D9746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BF56B5-A1C6-D845-826B-BDACA70DFAF7}"/>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3569170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FB3E-7CB1-A042-A0BA-A83B999387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D28AD4-6BB9-1941-AE51-6E74F12211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3D6392F-3A67-3F47-B0FE-CFE110609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71A094A-90F2-474A-99A6-2EAC73DA6589}"/>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3727950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F4409-65F9-6443-A2ED-78895E4054B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1E02C5C-DD1C-A64E-8B05-53183FC2F0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31CE87-882A-E54D-B384-20E88405C9A5}"/>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1767170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15FC-21FD-5D41-AEBB-4C5B12D53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B2DED6-0835-1448-9B70-88A7D278B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8353B-7D5A-CC44-8EE3-D94F8DEE093C}"/>
              </a:ext>
            </a:extLst>
          </p:cNvPr>
          <p:cNvSpPr>
            <a:spLocks noGrp="1"/>
          </p:cNvSpPr>
          <p:nvPr>
            <p:ph type="body" sz="half" idx="2"/>
          </p:nvPr>
        </p:nvSpPr>
        <p:spPr>
          <a:xfrm>
            <a:off x="741354" y="2214901"/>
            <a:ext cx="3932237" cy="16001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E94A26-8EA9-1844-9262-405D5D11A2A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484B4F0-406B-EF4C-96B5-BC0C2F299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20E47D-3852-3549-9C42-F6366B307725}"/>
              </a:ext>
            </a:extLst>
          </p:cNvPr>
          <p:cNvSpPr>
            <a:spLocks noGrp="1"/>
          </p:cNvSpPr>
          <p:nvPr>
            <p:ph type="sldNum" sz="quarter" idx="12"/>
          </p:nvPr>
        </p:nvSpPr>
        <p:spPr/>
        <p:txBody>
          <a:bodyPr/>
          <a:lstStyle/>
          <a:p>
            <a:fld id="{8AB3F92E-EDB3-A342-AA57-478032349917}" type="slidenum">
              <a:rPr lang="en-US" smtClean="0"/>
              <a:t>‹#›</a:t>
            </a:fld>
            <a:endParaRPr lang="en-US"/>
          </a:p>
        </p:txBody>
      </p:sp>
      <p:sp>
        <p:nvSpPr>
          <p:cNvPr id="8" name="Text Placeholder 3">
            <a:extLst>
              <a:ext uri="{FF2B5EF4-FFF2-40B4-BE49-F238E27FC236}">
                <a16:creationId xmlns:a16="http://schemas.microsoft.com/office/drawing/2014/main" id="{4713BCE2-0FD1-574D-95F5-DABD7A202DA3}"/>
              </a:ext>
            </a:extLst>
          </p:cNvPr>
          <p:cNvSpPr>
            <a:spLocks noGrp="1"/>
          </p:cNvSpPr>
          <p:nvPr>
            <p:ph type="body" sz="half" idx="13"/>
          </p:nvPr>
        </p:nvSpPr>
        <p:spPr>
          <a:xfrm>
            <a:off x="620331" y="4260851"/>
            <a:ext cx="3932237" cy="16001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02224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B650-346A-9E41-89E3-22234BC60A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D4F448-3DBC-7247-9688-01144B6A57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ACE3E3E-8689-8844-88ED-CB54839DF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DFAFFA-DE55-9442-B147-B4E7C6229B2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A6C6EA0-1953-E940-91AA-3EDB1D7D0F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C9564E-791E-B244-9DC9-3C727FB34577}"/>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2418121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CEF5-FCDF-AE40-BEE1-0F0F36382B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63E1C3-9711-8642-9F0F-C13AB9FCF2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18635-3C07-E946-8E0E-C53BD784915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1506FA8-344D-194D-B963-D3776EB2A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146897-78EC-A947-B2BF-E8C3437037F0}"/>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2376824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A5EA97-6775-7A42-B52E-9D25133E9C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7227A9-83FD-2846-8E57-A34128F3DC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BFA03-6B93-154B-B7D9-2262450E9B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FCA064D-39A4-6C4C-A71E-07B0557E5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FB034-07F2-C249-B807-4EC6F57956CF}"/>
              </a:ext>
            </a:extLst>
          </p:cNvPr>
          <p:cNvSpPr>
            <a:spLocks noGrp="1"/>
          </p:cNvSpPr>
          <p:nvPr>
            <p:ph type="sldNum" sz="quarter" idx="12"/>
          </p:nvPr>
        </p:nvSpPr>
        <p:spPr/>
        <p:txBody>
          <a:bodyPr/>
          <a:lstStyle/>
          <a:p>
            <a:fld id="{8AB3F92E-EDB3-A342-AA57-478032349917}" type="slidenum">
              <a:rPr lang="en-US" smtClean="0"/>
              <a:t>‹#›</a:t>
            </a:fld>
            <a:endParaRPr lang="en-US"/>
          </a:p>
        </p:txBody>
      </p:sp>
    </p:spTree>
    <p:extLst>
      <p:ext uri="{BB962C8B-B14F-4D97-AF65-F5344CB8AC3E}">
        <p14:creationId xmlns:p14="http://schemas.microsoft.com/office/powerpoint/2010/main" val="3999518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AFB40-D6F5-4B42-AF4B-296893BF33F0}"/>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1A5594F-E996-0B4E-BF18-D262632CB087}"/>
              </a:ext>
            </a:extLst>
          </p:cNvPr>
          <p:cNvSpPr>
            <a:spLocks noGrp="1"/>
          </p:cNvSpPr>
          <p:nvPr>
            <p:ph type="sldNum" sz="quarter" idx="10"/>
          </p:nvPr>
        </p:nvSpPr>
        <p:spPr/>
        <p:txBody>
          <a:bodyPr/>
          <a:lstStyle/>
          <a:p>
            <a:fld id="{8AB3F92E-EDB3-A342-AA57-478032349917}" type="slidenum">
              <a:rPr lang="en-US" smtClean="0"/>
              <a:pPr/>
              <a:t>‹#›</a:t>
            </a:fld>
            <a:endParaRPr lang="en-US"/>
          </a:p>
        </p:txBody>
      </p:sp>
    </p:spTree>
    <p:extLst>
      <p:ext uri="{BB962C8B-B14F-4D97-AF65-F5344CB8AC3E}">
        <p14:creationId xmlns:p14="http://schemas.microsoft.com/office/powerpoint/2010/main" val="2021261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0779-B680-45D7-9C01-C633283E2A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7BE3191-9601-415B-B95E-3350D532C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3A8D678-E272-4C63-BE1F-1C45ECDF99CD}"/>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5" name="Footer Placeholder 4">
            <a:extLst>
              <a:ext uri="{FF2B5EF4-FFF2-40B4-BE49-F238E27FC236}">
                <a16:creationId xmlns:a16="http://schemas.microsoft.com/office/drawing/2014/main" id="{3731421D-192E-4733-B97E-3835C955D7E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B85B6A4-221C-445D-A5F7-23381D6CC498}"/>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3033786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7481-4444-4B2F-A980-66CBD255357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459810-5FB6-49F2-BAB5-C516969315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1170D2-8C46-4E21-8E22-E9697274231C}"/>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5" name="Footer Placeholder 4">
            <a:extLst>
              <a:ext uri="{FF2B5EF4-FFF2-40B4-BE49-F238E27FC236}">
                <a16:creationId xmlns:a16="http://schemas.microsoft.com/office/drawing/2014/main" id="{F12866DF-3D39-4755-B1CB-1DE6FF948EE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508B05-3301-417F-95E7-B062EF681209}"/>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100365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9148-1867-42DE-8199-08C53456302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B3411C-0F31-4379-AE3A-59C9A1D61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0945363-64D9-4232-B83A-FF75B02CB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86E6CD7-233E-4436-9003-DD604E883B66}"/>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6" name="Footer Placeholder 5">
            <a:extLst>
              <a:ext uri="{FF2B5EF4-FFF2-40B4-BE49-F238E27FC236}">
                <a16:creationId xmlns:a16="http://schemas.microsoft.com/office/drawing/2014/main" id="{2A839A8D-7F94-4E3B-9C6A-843019BC25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EF38476-0990-4C3A-A127-B8EB2EEDBD8A}"/>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864774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B55-F96A-4526-9D62-B1555F747E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2CC8881-28D1-4174-8BEA-DF543F9F47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D55C7D-D491-44FD-BFF6-006036330576}"/>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5" name="Footer Placeholder 4">
            <a:extLst>
              <a:ext uri="{FF2B5EF4-FFF2-40B4-BE49-F238E27FC236}">
                <a16:creationId xmlns:a16="http://schemas.microsoft.com/office/drawing/2014/main" id="{C7971199-5547-4B83-82E5-8F1C5B1D10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993DA9-D826-4765-BB9E-73538FBA9D95}"/>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3016769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D501-E665-479C-96DD-AF0D2AA651B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0E17B1A-51E0-45C7-9E56-0A90AA4EA9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8C7ED38-9DD8-40DF-A1BD-062FD72953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1581236-AC95-4393-B2C0-F68A94A23365}"/>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6" name="Footer Placeholder 5">
            <a:extLst>
              <a:ext uri="{FF2B5EF4-FFF2-40B4-BE49-F238E27FC236}">
                <a16:creationId xmlns:a16="http://schemas.microsoft.com/office/drawing/2014/main" id="{6175B112-FD04-434C-9CAB-E846F53BBAD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A8611BA-B7D6-4340-B3FD-C80FAC033894}"/>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3478858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D539-42CC-4BCE-AE1A-1D4BC4CB077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DFCBA7A-E5B3-42E8-9194-38B21885B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EF8748-3C3B-4AE3-851F-A21A4F545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A727544-A06C-47B0-951B-5EA922F06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16124C-F6F3-47C9-A5F5-450D65556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6A381EF-9B8F-44FA-90EB-7B8314A59623}"/>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8" name="Footer Placeholder 7">
            <a:extLst>
              <a:ext uri="{FF2B5EF4-FFF2-40B4-BE49-F238E27FC236}">
                <a16:creationId xmlns:a16="http://schemas.microsoft.com/office/drawing/2014/main" id="{427A30E4-1088-49ED-A2CD-E49E2BA02D0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C0D5843-C56F-40E4-93C4-7963F6C17101}"/>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473924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A5AE-BA76-41E2-8B66-3D109D52D8E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812808-8086-4F81-8FA5-E2FFF7F1DB29}"/>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4" name="Footer Placeholder 3">
            <a:extLst>
              <a:ext uri="{FF2B5EF4-FFF2-40B4-BE49-F238E27FC236}">
                <a16:creationId xmlns:a16="http://schemas.microsoft.com/office/drawing/2014/main" id="{086D4F92-F26B-412C-929E-19F69C10291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9D8411-74B1-4082-9949-A6D49DAD1467}"/>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1727832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5F3D59-7CD9-4410-A20C-31EA8219E880}"/>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3" name="Footer Placeholder 2">
            <a:extLst>
              <a:ext uri="{FF2B5EF4-FFF2-40B4-BE49-F238E27FC236}">
                <a16:creationId xmlns:a16="http://schemas.microsoft.com/office/drawing/2014/main" id="{C5BB1A46-2068-429A-B861-C008845A765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6566B3E-7ACB-4AB7-9D63-AC166DD223A5}"/>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16250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CB2D-C828-4BA5-A455-F998E2F16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8E5073C-AFC4-43A4-86B9-6DFF909692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6462277-E321-48C0-B4E2-775329874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F9244-D16C-4465-BE92-B03ED862C706}"/>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6" name="Footer Placeholder 5">
            <a:extLst>
              <a:ext uri="{FF2B5EF4-FFF2-40B4-BE49-F238E27FC236}">
                <a16:creationId xmlns:a16="http://schemas.microsoft.com/office/drawing/2014/main" id="{C8E2A85B-8D2F-41E0-BD68-5C4C1D095C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8CD2F0-EC9F-4E25-BB93-31BD781F9B9A}"/>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381943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4670-7AA8-49BC-85A7-390A879267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007B772-8128-437C-AC0A-2DCE9CB842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64D0704-276B-4397-B5E6-3C687F6F1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208E10-83D5-4F7A-A36E-E31D001796C9}"/>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6" name="Footer Placeholder 5">
            <a:extLst>
              <a:ext uri="{FF2B5EF4-FFF2-40B4-BE49-F238E27FC236}">
                <a16:creationId xmlns:a16="http://schemas.microsoft.com/office/drawing/2014/main" id="{85CBCD55-EF72-46CA-A689-172FD3460A6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181491-ACBC-4C11-A51B-95943F63243C}"/>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2870092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4832-7207-4D28-B46F-60F56A78B5B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4E606E-DDAF-4FCA-92EA-6A37CD9A8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E9ADE9-94F3-47F6-93EC-DB6EEA84189D}"/>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5" name="Footer Placeholder 4">
            <a:extLst>
              <a:ext uri="{FF2B5EF4-FFF2-40B4-BE49-F238E27FC236}">
                <a16:creationId xmlns:a16="http://schemas.microsoft.com/office/drawing/2014/main" id="{3B3BDCE2-2FCA-422F-B356-6DD66ACEC7D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FA7DE4F-AE71-4E68-9FEF-5DEE79261E59}"/>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2974843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25069-C0AA-480F-885A-28104315DA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A858E0C-641E-41F6-A6C5-B65BA1B29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B7DEAE-206A-4ED2-AA20-17AEF5DC9665}"/>
              </a:ext>
            </a:extLst>
          </p:cNvPr>
          <p:cNvSpPr>
            <a:spLocks noGrp="1"/>
          </p:cNvSpPr>
          <p:nvPr>
            <p:ph type="dt" sz="half" idx="10"/>
          </p:nvPr>
        </p:nvSpPr>
        <p:spPr/>
        <p:txBody>
          <a:bodyPr/>
          <a:lstStyle/>
          <a:p>
            <a:fld id="{7C4A40D4-1B35-4C55-9B88-CADBC773E18F}" type="datetimeFigureOut">
              <a:rPr lang="en-CA" smtClean="0"/>
              <a:t>2023-10-26</a:t>
            </a:fld>
            <a:endParaRPr lang="en-CA"/>
          </a:p>
        </p:txBody>
      </p:sp>
      <p:sp>
        <p:nvSpPr>
          <p:cNvPr id="5" name="Footer Placeholder 4">
            <a:extLst>
              <a:ext uri="{FF2B5EF4-FFF2-40B4-BE49-F238E27FC236}">
                <a16:creationId xmlns:a16="http://schemas.microsoft.com/office/drawing/2014/main" id="{3B23F9E4-E0ED-4155-ABE9-E81FEC2467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25279BC-B6A9-4FB7-96FB-5765290BA8C2}"/>
              </a:ext>
            </a:extLst>
          </p:cNvPr>
          <p:cNvSpPr>
            <a:spLocks noGrp="1"/>
          </p:cNvSpPr>
          <p:nvPr>
            <p:ph type="sldNum" sz="quarter" idx="12"/>
          </p:nvPr>
        </p:nvSpPr>
        <p:spPr/>
        <p:txBody>
          <a:bodyPr/>
          <a:lstStyle/>
          <a:p>
            <a:fld id="{621A347F-4775-4CC4-AAEF-BF32A0B7356C}" type="slidenum">
              <a:rPr lang="en-CA" smtClean="0"/>
              <a:t>‹#›</a:t>
            </a:fld>
            <a:endParaRPr lang="en-CA"/>
          </a:p>
        </p:txBody>
      </p:sp>
    </p:spTree>
    <p:extLst>
      <p:ext uri="{BB962C8B-B14F-4D97-AF65-F5344CB8AC3E}">
        <p14:creationId xmlns:p14="http://schemas.microsoft.com/office/powerpoint/2010/main" val="3804097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AC4D-43CF-40EF-B2AB-C0B00B401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79C9E6-5608-4AC6-84BC-BA92E94AC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D820A-BA60-440F-8D70-13B6B5721EE3}"/>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5" name="Footer Placeholder 4">
            <a:extLst>
              <a:ext uri="{FF2B5EF4-FFF2-40B4-BE49-F238E27FC236}">
                <a16:creationId xmlns:a16="http://schemas.microsoft.com/office/drawing/2014/main" id="{64EE9986-8DDF-4A3A-A034-2B939C185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80096-0BED-4251-BD50-81C9D33ABBFB}"/>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421854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5BAA-0734-4111-81E0-4F0F2A76DEC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6FFF63B-C75D-4C2D-BE6B-D9BF558E4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2A8B5-78A4-454A-ADFA-1B02260C0C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E9AFC37-884D-48C3-8CFB-0B8023A6A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67F6B4-5C55-4DED-80FF-E497E96DBB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074F52-E34C-4C2D-B860-2E92ADCCD2BA}"/>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8" name="Footer Placeholder 7">
            <a:extLst>
              <a:ext uri="{FF2B5EF4-FFF2-40B4-BE49-F238E27FC236}">
                <a16:creationId xmlns:a16="http://schemas.microsoft.com/office/drawing/2014/main" id="{887DDC43-3053-4F02-8D54-13FC0FA2577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6D4508F-D139-4EC6-A4AF-5021D890233E}"/>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290821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0D96-A1F7-4E71-8CB3-0205C3288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BFD8A-BFF4-4411-A6B2-8156FA61B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46A33-463B-4857-9E4E-C088DDBF0F09}"/>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5" name="Footer Placeholder 4">
            <a:extLst>
              <a:ext uri="{FF2B5EF4-FFF2-40B4-BE49-F238E27FC236}">
                <a16:creationId xmlns:a16="http://schemas.microsoft.com/office/drawing/2014/main" id="{9934635F-ED32-4F39-B73C-F37410981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F9977-FB29-483A-BC87-66E4483AE68D}"/>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994080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A67D-EEA5-4D1E-A937-9E5B9E312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65CBE6-C1B6-4281-9718-E139AB3621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DAAB2-0EBD-4AB8-A09A-2516B1870AB6}"/>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5" name="Footer Placeholder 4">
            <a:extLst>
              <a:ext uri="{FF2B5EF4-FFF2-40B4-BE49-F238E27FC236}">
                <a16:creationId xmlns:a16="http://schemas.microsoft.com/office/drawing/2014/main" id="{3002B6A2-D9CB-4B7C-AC4D-3769316EC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E9D13-912C-4048-BE0C-7644C594E663}"/>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1147853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27A-6C35-4EB8-BBB9-1A683F768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D0A94-11BD-4B32-A42A-9EF1BC787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0CCEF-C0BF-4432-9BD4-3E9F1B4EA1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25AC48-D7A2-40FF-BD3A-727D6702FC3C}"/>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6" name="Footer Placeholder 5">
            <a:extLst>
              <a:ext uri="{FF2B5EF4-FFF2-40B4-BE49-F238E27FC236}">
                <a16:creationId xmlns:a16="http://schemas.microsoft.com/office/drawing/2014/main" id="{3C88A470-F353-466D-8193-E9C65DCB3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6FAC1-7598-4B4B-85E9-CDF9B4BAB2D0}"/>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116683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00B00-6436-4C43-9503-3E354CF0C9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B19D43-A834-45DB-AD06-5AE7B59427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6AEF25-6BF4-4453-8F1F-DB764E8AFB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2B697-8890-45CF-B6D6-1584AEDA6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70CA3F-0832-48F5-BC3E-72E391945E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CB110F-54AC-4441-924B-312055B4FC5C}"/>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8" name="Footer Placeholder 7">
            <a:extLst>
              <a:ext uri="{FF2B5EF4-FFF2-40B4-BE49-F238E27FC236}">
                <a16:creationId xmlns:a16="http://schemas.microsoft.com/office/drawing/2014/main" id="{20B5A323-2EC7-4556-BDDA-69BE084280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2EC1C-7CAF-42B2-9FBF-78D63EAD11AB}"/>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4086007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3707-6FF9-4154-9460-7D7ED82086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0E29C-DDCC-4C8F-8635-39B38C06D9BC}"/>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4" name="Footer Placeholder 3">
            <a:extLst>
              <a:ext uri="{FF2B5EF4-FFF2-40B4-BE49-F238E27FC236}">
                <a16:creationId xmlns:a16="http://schemas.microsoft.com/office/drawing/2014/main" id="{1EDBCFB1-D100-4EC3-955D-982A605EAE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AB5064-E597-47E2-A1AF-EC66C1D68B77}"/>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1667409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C528DD-94CF-4226-9807-B954C040A2E6}"/>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3" name="Footer Placeholder 2">
            <a:extLst>
              <a:ext uri="{FF2B5EF4-FFF2-40B4-BE49-F238E27FC236}">
                <a16:creationId xmlns:a16="http://schemas.microsoft.com/office/drawing/2014/main" id="{A212BF6E-B111-4D02-B98B-5E53F0935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BB85E5-6530-40B4-B9F1-9BE20D559B3C}"/>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285440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307C-8007-489B-A04D-BE126142A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D28BE8-5B9D-445D-B78B-42B882011B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512335-F411-4E84-BEA2-FBC4D2A5F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01229-DB11-4DEA-BE85-E5A0DD19356F}"/>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6" name="Footer Placeholder 5">
            <a:extLst>
              <a:ext uri="{FF2B5EF4-FFF2-40B4-BE49-F238E27FC236}">
                <a16:creationId xmlns:a16="http://schemas.microsoft.com/office/drawing/2014/main" id="{E45311E8-6E97-4045-861A-6094E2078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6E277-20E8-4FBA-8E73-CCE79F57AD0D}"/>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1499348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E883-AE3E-4EC0-8FDB-E19183721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07A3DF-123C-45AA-A5D2-AD41753C8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BC88BF-5C27-4447-BA0C-60B6997DD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83671-88EF-4E81-B26B-66408568E1DF}"/>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6" name="Footer Placeholder 5">
            <a:extLst>
              <a:ext uri="{FF2B5EF4-FFF2-40B4-BE49-F238E27FC236}">
                <a16:creationId xmlns:a16="http://schemas.microsoft.com/office/drawing/2014/main" id="{ADF8DC39-D898-4490-968E-858D61CF7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84017-F6D3-4150-8AB6-78DD9CE832A2}"/>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407509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CA49-D074-4D2F-9CE8-03FF3B9E32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7A813-D2D9-4BF6-90B7-44DF56D838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2BED6-1A56-46D9-8508-3B48A0A015DC}"/>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5" name="Footer Placeholder 4">
            <a:extLst>
              <a:ext uri="{FF2B5EF4-FFF2-40B4-BE49-F238E27FC236}">
                <a16:creationId xmlns:a16="http://schemas.microsoft.com/office/drawing/2014/main" id="{ED341871-AC86-4686-81BA-7E30487AF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225C0-645C-4D41-AB35-9023C17F19AE}"/>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4167852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86E926-46F9-4DF9-8E41-D40C14175B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5BE9AE-FEDF-4E65-9C8E-322C8D2C6C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372B2-432A-4C16-BF68-A9BDE7FBC80C}"/>
              </a:ext>
            </a:extLst>
          </p:cNvPr>
          <p:cNvSpPr>
            <a:spLocks noGrp="1"/>
          </p:cNvSpPr>
          <p:nvPr>
            <p:ph type="dt" sz="half" idx="10"/>
          </p:nvPr>
        </p:nvSpPr>
        <p:spPr/>
        <p:txBody>
          <a:bodyPr/>
          <a:lstStyle/>
          <a:p>
            <a:fld id="{615B3F1D-8F2B-4D89-A5D2-8E57B0456D90}" type="datetimeFigureOut">
              <a:rPr lang="en-US" smtClean="0"/>
              <a:t>26-Oct-23</a:t>
            </a:fld>
            <a:endParaRPr lang="en-US"/>
          </a:p>
        </p:txBody>
      </p:sp>
      <p:sp>
        <p:nvSpPr>
          <p:cNvPr id="5" name="Footer Placeholder 4">
            <a:extLst>
              <a:ext uri="{FF2B5EF4-FFF2-40B4-BE49-F238E27FC236}">
                <a16:creationId xmlns:a16="http://schemas.microsoft.com/office/drawing/2014/main" id="{F8459C77-C58C-4DFD-A9A9-1B0BC7EA3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AA733-DE2D-4E3A-B727-BC9D1CBAFA72}"/>
              </a:ext>
            </a:extLst>
          </p:cNvPr>
          <p:cNvSpPr>
            <a:spLocks noGrp="1"/>
          </p:cNvSpPr>
          <p:nvPr>
            <p:ph type="sldNum" sz="quarter" idx="12"/>
          </p:nvPr>
        </p:nvSpPr>
        <p:spPr/>
        <p:txBody>
          <a:bodyPr/>
          <a:lstStyle/>
          <a:p>
            <a:fld id="{4DF673FA-6EAC-4F4F-9527-833BEC993833}" type="slidenum">
              <a:rPr lang="en-US" smtClean="0"/>
              <a:t>‹#›</a:t>
            </a:fld>
            <a:endParaRPr lang="en-US"/>
          </a:p>
        </p:txBody>
      </p:sp>
    </p:spTree>
    <p:extLst>
      <p:ext uri="{BB962C8B-B14F-4D97-AF65-F5344CB8AC3E}">
        <p14:creationId xmlns:p14="http://schemas.microsoft.com/office/powerpoint/2010/main" val="37986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74F8-94BA-4499-A596-9846FC404DD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FF772AD-4FB7-4ABC-9180-2F7502AC8519}"/>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4" name="Footer Placeholder 3">
            <a:extLst>
              <a:ext uri="{FF2B5EF4-FFF2-40B4-BE49-F238E27FC236}">
                <a16:creationId xmlns:a16="http://schemas.microsoft.com/office/drawing/2014/main" id="{F086FBA1-F486-42BA-93D4-2E8309516D4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261D315-7350-4D90-B62D-B5ED0E1D5023}"/>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2034870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7F1B-AFA8-4E41-8097-857D8BFDBDF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5E64FBB-0A91-5A4F-A18A-E97B0BA4E4F1}"/>
              </a:ext>
            </a:extLst>
          </p:cNvPr>
          <p:cNvSpPr>
            <a:spLocks noGrp="1"/>
          </p:cNvSpPr>
          <p:nvPr>
            <p:ph type="sldNum" sz="quarter" idx="10"/>
          </p:nvPr>
        </p:nvSpPr>
        <p:spPr/>
        <p:txBody>
          <a:bodyPr/>
          <a:lstStyle/>
          <a:p>
            <a:fld id="{8AB3F92E-EDB3-A342-AA57-478032349917}" type="slidenum">
              <a:rPr lang="en-US" smtClean="0"/>
              <a:pPr/>
              <a:t>‹#›</a:t>
            </a:fld>
            <a:endParaRPr lang="en-US"/>
          </a:p>
        </p:txBody>
      </p:sp>
    </p:spTree>
    <p:extLst>
      <p:ext uri="{BB962C8B-B14F-4D97-AF65-F5344CB8AC3E}">
        <p14:creationId xmlns:p14="http://schemas.microsoft.com/office/powerpoint/2010/main" val="375753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CF5D6-BD51-4818-BCE9-C6A108189191}"/>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3" name="Footer Placeholder 2">
            <a:extLst>
              <a:ext uri="{FF2B5EF4-FFF2-40B4-BE49-F238E27FC236}">
                <a16:creationId xmlns:a16="http://schemas.microsoft.com/office/drawing/2014/main" id="{54C01631-9FAC-43AA-81B1-7157FDCBC3C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908EEFD-36D7-4744-9C50-3E4654D7A5C3}"/>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190977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870B-BF79-4B62-BEEC-2369E8A405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396DDD7-A9BF-48EF-8EEC-DA541AA920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AC4594E-0449-4379-9713-7395A8F1F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0E7B2-F172-453F-BDD0-6077493418DD}"/>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6" name="Footer Placeholder 5">
            <a:extLst>
              <a:ext uri="{FF2B5EF4-FFF2-40B4-BE49-F238E27FC236}">
                <a16:creationId xmlns:a16="http://schemas.microsoft.com/office/drawing/2014/main" id="{DAF125FE-2914-4727-8C4D-43AF55361A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BA1EF0B-B2B8-4AB8-B241-6A067C3050B5}"/>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40435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0796-89B1-42F3-BF40-6307E3C4D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50C150D-FCED-45D3-B65D-69CDABEDD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4E60BE9A-8764-4305-BD66-A3C848E85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101E-C76A-4F9D-BEC5-688C603CFE35}"/>
              </a:ext>
            </a:extLst>
          </p:cNvPr>
          <p:cNvSpPr>
            <a:spLocks noGrp="1"/>
          </p:cNvSpPr>
          <p:nvPr>
            <p:ph type="dt" sz="half" idx="10"/>
          </p:nvPr>
        </p:nvSpPr>
        <p:spPr/>
        <p:txBody>
          <a:bodyPr/>
          <a:lstStyle/>
          <a:p>
            <a:fld id="{3CF78EC3-B19A-4C2F-A866-5FF760A8C3D3}" type="datetimeFigureOut">
              <a:rPr lang="en-CA" smtClean="0"/>
              <a:t>2023-10-26</a:t>
            </a:fld>
            <a:endParaRPr lang="en-CA"/>
          </a:p>
        </p:txBody>
      </p:sp>
      <p:sp>
        <p:nvSpPr>
          <p:cNvPr id="6" name="Footer Placeholder 5">
            <a:extLst>
              <a:ext uri="{FF2B5EF4-FFF2-40B4-BE49-F238E27FC236}">
                <a16:creationId xmlns:a16="http://schemas.microsoft.com/office/drawing/2014/main" id="{054FCDBC-50A4-458F-998F-F1C51402158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7B92331-ACDA-4B8D-9B5D-076CFB2BF31E}"/>
              </a:ext>
            </a:extLst>
          </p:cNvPr>
          <p:cNvSpPr>
            <a:spLocks noGrp="1"/>
          </p:cNvSpPr>
          <p:nvPr>
            <p:ph type="sldNum" sz="quarter" idx="12"/>
          </p:nvPr>
        </p:nvSpPr>
        <p:spPr/>
        <p:txBody>
          <a:bodyPr/>
          <a:lstStyle/>
          <a:p>
            <a:fld id="{484CBFC9-9B63-4840-8A9E-5305204A4F63}" type="slidenum">
              <a:rPr lang="en-CA" smtClean="0"/>
              <a:t>‹#›</a:t>
            </a:fld>
            <a:endParaRPr lang="en-CA"/>
          </a:p>
        </p:txBody>
      </p:sp>
    </p:spTree>
    <p:extLst>
      <p:ext uri="{BB962C8B-B14F-4D97-AF65-F5344CB8AC3E}">
        <p14:creationId xmlns:p14="http://schemas.microsoft.com/office/powerpoint/2010/main" val="372258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6D4EC-02A6-41CB-968B-41DD27A43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B6C7DC-B4C1-4F4B-92C1-6F8988424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A2D807-4B44-49D8-A4A6-9C243B022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F78EC3-B19A-4C2F-A866-5FF760A8C3D3}" type="datetimeFigureOut">
              <a:rPr lang="en-CA" smtClean="0"/>
              <a:t>2023-10-26</a:t>
            </a:fld>
            <a:endParaRPr lang="en-CA"/>
          </a:p>
        </p:txBody>
      </p:sp>
      <p:sp>
        <p:nvSpPr>
          <p:cNvPr id="5" name="Footer Placeholder 4">
            <a:extLst>
              <a:ext uri="{FF2B5EF4-FFF2-40B4-BE49-F238E27FC236}">
                <a16:creationId xmlns:a16="http://schemas.microsoft.com/office/drawing/2014/main" id="{F3308A09-07A8-4E38-94C1-158CB2230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EFAB6DB-19D3-428B-A086-96CFDC0EB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CBFC9-9B63-4840-8A9E-5305204A4F63}" type="slidenum">
              <a:rPr lang="en-CA" smtClean="0"/>
              <a:t>‹#›</a:t>
            </a:fld>
            <a:endParaRPr lang="en-CA"/>
          </a:p>
        </p:txBody>
      </p:sp>
    </p:spTree>
    <p:extLst>
      <p:ext uri="{BB962C8B-B14F-4D97-AF65-F5344CB8AC3E}">
        <p14:creationId xmlns:p14="http://schemas.microsoft.com/office/powerpoint/2010/main" val="169871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92036-8D89-D246-A50B-503518776A40}"/>
              </a:ext>
            </a:extLst>
          </p:cNvPr>
          <p:cNvSpPr>
            <a:spLocks noGrp="1"/>
          </p:cNvSpPr>
          <p:nvPr>
            <p:ph type="title"/>
          </p:nvPr>
        </p:nvSpPr>
        <p:spPr>
          <a:xfrm>
            <a:off x="825843" y="1814513"/>
            <a:ext cx="10527957" cy="91422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Source Sans Pro Semibold-44</a:t>
            </a:r>
          </a:p>
        </p:txBody>
      </p:sp>
      <p:sp>
        <p:nvSpPr>
          <p:cNvPr id="3" name="Text Placeholder 2">
            <a:extLst>
              <a:ext uri="{FF2B5EF4-FFF2-40B4-BE49-F238E27FC236}">
                <a16:creationId xmlns:a16="http://schemas.microsoft.com/office/drawing/2014/main" id="{9F15863C-7591-494F-97F5-909DCEDCC3CA}"/>
              </a:ext>
            </a:extLst>
          </p:cNvPr>
          <p:cNvSpPr>
            <a:spLocks noGrp="1"/>
          </p:cNvSpPr>
          <p:nvPr>
            <p:ph type="body" idx="1"/>
          </p:nvPr>
        </p:nvSpPr>
        <p:spPr>
          <a:xfrm>
            <a:off x="838200" y="2779775"/>
            <a:ext cx="10515600" cy="3397187"/>
          </a:xfrm>
          <a:prstGeom prst="rect">
            <a:avLst/>
          </a:prstGeom>
        </p:spPr>
        <p:txBody>
          <a:bodyPr vert="horz" lIns="91440" tIns="45720" rIns="91440" bIns="45720" rtlCol="0">
            <a:normAutofit/>
          </a:bodyPr>
          <a:lstStyle/>
          <a:p>
            <a:pPr lvl="0"/>
            <a:r>
              <a:rPr lang="en-US"/>
              <a:t>Source Sans Pro semibold-28</a:t>
            </a:r>
          </a:p>
          <a:p>
            <a:pPr lvl="1"/>
            <a:r>
              <a:rPr lang="en-US"/>
              <a:t>Source Sans Pro light 24</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Source Sans Pro light 18</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Source Sans Pro Regular 18</a:t>
            </a:r>
          </a:p>
          <a:p>
            <a:pPr lvl="4"/>
            <a:r>
              <a:rPr lang="en-US"/>
              <a:t>Source Sans Pro light </a:t>
            </a:r>
            <a:r>
              <a:rPr lang="en-US" b="1"/>
              <a:t>16</a:t>
            </a:r>
            <a:endParaRPr lang="en-US"/>
          </a:p>
        </p:txBody>
      </p:sp>
      <p:sp>
        <p:nvSpPr>
          <p:cNvPr id="6" name="Slide Number Placeholder 5">
            <a:extLst>
              <a:ext uri="{FF2B5EF4-FFF2-40B4-BE49-F238E27FC236}">
                <a16:creationId xmlns:a16="http://schemas.microsoft.com/office/drawing/2014/main" id="{DFD2F488-1FA4-2844-A69C-188DE41BA61B}"/>
              </a:ext>
            </a:extLst>
          </p:cNvPr>
          <p:cNvSpPr>
            <a:spLocks noGrp="1"/>
          </p:cNvSpPr>
          <p:nvPr>
            <p:ph type="sldNum" sz="quarter" idx="4"/>
          </p:nvPr>
        </p:nvSpPr>
        <p:spPr>
          <a:xfrm>
            <a:off x="825843" y="6356350"/>
            <a:ext cx="2743200" cy="365125"/>
          </a:xfrm>
          <a:prstGeom prst="rect">
            <a:avLst/>
          </a:prstGeom>
        </p:spPr>
        <p:txBody>
          <a:bodyPr vert="horz" lIns="91440" tIns="45720" rIns="91440" bIns="45720" rtlCol="0" anchor="ctr"/>
          <a:lstStyle>
            <a:lvl1pPr algn="l">
              <a:defRPr sz="1200">
                <a:solidFill>
                  <a:schemeClr val="accent6">
                    <a:lumMod val="90000"/>
                  </a:schemeClr>
                </a:solidFill>
              </a:defRPr>
            </a:lvl1pPr>
          </a:lstStyle>
          <a:p>
            <a:fld id="{8AB3F92E-EDB3-A342-AA57-478032349917}" type="slidenum">
              <a:rPr lang="en-US" smtClean="0"/>
              <a:pPr/>
              <a:t>‹#›</a:t>
            </a:fld>
            <a:endParaRPr lang="en-US"/>
          </a:p>
        </p:txBody>
      </p:sp>
    </p:spTree>
    <p:extLst>
      <p:ext uri="{BB962C8B-B14F-4D97-AF65-F5344CB8AC3E}">
        <p14:creationId xmlns:p14="http://schemas.microsoft.com/office/powerpoint/2010/main" val="1885909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sz="4800" kern="1200" baseline="0">
          <a:solidFill>
            <a:schemeClr val="accent3"/>
          </a:solidFill>
          <a:latin typeface="Source Sans Pro Semibold"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cap="all" baseline="0">
          <a:solidFill>
            <a:schemeClr val="accent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accent3"/>
          </a:solidFill>
          <a:latin typeface="Source Sans Pro Light" panose="020B0403030403020204" pitchFamily="34" charset="0"/>
          <a:ea typeface="Source Sans Pro Light" panose="020B0403030403020204" pitchFamily="34" charset="0"/>
          <a:cs typeface="+mn-cs"/>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800" b="0" i="0" kern="1200" baseline="0">
          <a:solidFill>
            <a:schemeClr val="tx1"/>
          </a:solidFill>
          <a:latin typeface="Source Sans Pro Light" panose="020B0403030403020204" pitchFamily="34" charset="0"/>
          <a:ea typeface="Source Sans Pro Light" panose="020B0403030403020204" pitchFamily="34" charset="0"/>
          <a:cs typeface="+mn-cs"/>
        </a:defRPr>
      </a:lvl3pPr>
      <a:lvl4pPr marL="1371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800" kern="1200" cap="all" spc="200" baseline="0">
          <a:solidFill>
            <a:schemeClr val="accent1"/>
          </a:solidFill>
          <a:latin typeface="Source Sans Pro Semibold"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97C2A-DC4F-48EE-B295-BD9803E18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8F63C22-06BB-4C04-B180-FE584948E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BA40055-50FD-4D65-B20A-A89495EC2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A40D4-1B35-4C55-9B88-CADBC773E18F}" type="datetimeFigureOut">
              <a:rPr lang="en-CA" smtClean="0"/>
              <a:t>2023-10-26</a:t>
            </a:fld>
            <a:endParaRPr lang="en-CA"/>
          </a:p>
        </p:txBody>
      </p:sp>
      <p:sp>
        <p:nvSpPr>
          <p:cNvPr id="5" name="Footer Placeholder 4">
            <a:extLst>
              <a:ext uri="{FF2B5EF4-FFF2-40B4-BE49-F238E27FC236}">
                <a16:creationId xmlns:a16="http://schemas.microsoft.com/office/drawing/2014/main" id="{59B5C26E-C431-4E32-B2B4-40918E968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DB5B3D9-9087-40D1-834A-E35994A6D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A347F-4775-4CC4-AAEF-BF32A0B7356C}" type="slidenum">
              <a:rPr lang="en-CA" smtClean="0"/>
              <a:t>‹#›</a:t>
            </a:fld>
            <a:endParaRPr lang="en-CA"/>
          </a:p>
        </p:txBody>
      </p:sp>
    </p:spTree>
    <p:extLst>
      <p:ext uri="{BB962C8B-B14F-4D97-AF65-F5344CB8AC3E}">
        <p14:creationId xmlns:p14="http://schemas.microsoft.com/office/powerpoint/2010/main" val="34852201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CB7DB-4573-4290-8E0F-1A82863AA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9B0F93-0FEF-4ED7-9270-DD76CC28A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78C65-E6B5-4291-88BC-6E1455DED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B3F1D-8F2B-4D89-A5D2-8E57B0456D90}" type="datetimeFigureOut">
              <a:rPr lang="en-US" smtClean="0"/>
              <a:t>26-Oct-23</a:t>
            </a:fld>
            <a:endParaRPr lang="en-US"/>
          </a:p>
        </p:txBody>
      </p:sp>
      <p:sp>
        <p:nvSpPr>
          <p:cNvPr id="5" name="Footer Placeholder 4">
            <a:extLst>
              <a:ext uri="{FF2B5EF4-FFF2-40B4-BE49-F238E27FC236}">
                <a16:creationId xmlns:a16="http://schemas.microsoft.com/office/drawing/2014/main" id="{94C2DA52-1B3A-4761-B74F-F77EC3819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18CD6B-7F8F-4D85-BA3D-F6B0EC38CC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673FA-6EAC-4F4F-9527-833BEC993833}" type="slidenum">
              <a:rPr lang="en-US" smtClean="0"/>
              <a:t>‹#›</a:t>
            </a:fld>
            <a:endParaRPr lang="en-US"/>
          </a:p>
        </p:txBody>
      </p:sp>
    </p:spTree>
    <p:extLst>
      <p:ext uri="{BB962C8B-B14F-4D97-AF65-F5344CB8AC3E}">
        <p14:creationId xmlns:p14="http://schemas.microsoft.com/office/powerpoint/2010/main" val="15150341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phfund.org/whrds/" TargetMode="External"/><Relationship Id="rId13" Type="http://schemas.openxmlformats.org/officeDocument/2006/relationships/image" Target="../media/image30.svg"/><Relationship Id="rId3" Type="http://schemas.openxmlformats.org/officeDocument/2006/relationships/hyperlink" Target="mailto:Fatma.Mohamed@unwomen.org" TargetMode="External"/><Relationship Id="rId7" Type="http://schemas.openxmlformats.org/officeDocument/2006/relationships/hyperlink" Target="https://wphfund.org/rrw/" TargetMode="External"/><Relationship Id="rId12" Type="http://schemas.openxmlformats.org/officeDocument/2006/relationships/image" Target="../media/image29.png"/><Relationship Id="rId2" Type="http://schemas.openxmlformats.org/officeDocument/2006/relationships/hyperlink" Target="mailto:mary.mbeo@unwomen.org" TargetMode="External"/><Relationship Id="rId1" Type="http://schemas.openxmlformats.org/officeDocument/2006/relationships/slideLayout" Target="../slideLayouts/slideLayout50.xml"/><Relationship Id="rId6" Type="http://schemas.openxmlformats.org/officeDocument/2006/relationships/hyperlink" Target="https://wphfund.org/annual-report-2022/" TargetMode="External"/><Relationship Id="rId11" Type="http://schemas.openxmlformats.org/officeDocument/2006/relationships/image" Target="../media/image28.jpeg"/><Relationship Id="rId5" Type="http://schemas.openxmlformats.org/officeDocument/2006/relationships/hyperlink" Target="https://wphfund.org/" TargetMode="External"/><Relationship Id="rId10" Type="http://schemas.openxmlformats.org/officeDocument/2006/relationships/hyperlink" Target="https://nam10.safelinks.protection.outlook.com/?url=https%3A%2F%2Fwww.facebook.com%2Fwphfund%2F&amp;data=05%7C01%7Csarra.sfaxi%40unwomen.org%7C348846e6b7aa478ec92408db234fc85b%7C2bcd07449e18487d85c3c9a325220be8%7C0%7C0%7C638142597789476248%7CUnknown%7CTWFpbGZsb3d8eyJWIjoiMC4wLjAwMDAiLCJQIjoiV2luMzIiLCJBTiI6Ik1haWwiLCJXVCI6Mn0%3D%7C3000%7C%7C%7C&amp;sdata=E0Hej%2BPmwiIsBl1ApWQqKVM7%2F3%2FDZbY97Kb58Kisi%2BA%3D&amp;reserved=0" TargetMode="External"/><Relationship Id="rId4" Type="http://schemas.openxmlformats.org/officeDocument/2006/relationships/hyperlink" Target="mailto:WPHFapplications@unwomen.org" TargetMode="External"/><Relationship Id="rId9" Type="http://schemas.openxmlformats.org/officeDocument/2006/relationships/hyperlink" Target="https://nam10.safelinks.protection.outlook.com/?url=https%3A%2F%2Ftwitter.com%2Fwphfund&amp;data=05%7C01%7Csarra.sfaxi%40unwomen.org%7C348846e6b7aa478ec92408db234fc85b%7C2bcd07449e18487d85c3c9a325220be8%7C0%7C0%7C638142597789476248%7CUnknown%7CTWFpbGZsb3d8eyJWIjoiMC4wLjAwMDAiLCJQIjoiV2luMzIiLCJBTiI6Ik1haWwiLCJXVCI6Mn0%3D%7C3000%7C%7C%7C&amp;sdata=DHc7kiE8NAhtJM9Z7T%2FxAEf6PsGqq3V1SEyXGI9M6FA%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wphfund.org/wp-content/uploads/2022/12/Indicator-Tip-Sheet_Impact-1_Institutional-Funding_ARABIC_05012022.pdf" TargetMode="External"/><Relationship Id="rId2" Type="http://schemas.openxmlformats.org/officeDocument/2006/relationships/hyperlink" Target="https://wphfund.org/wp-content/uploads/2022/12/Indicator-Tip-Sheet_Impact-1_Institutional-Funding_ENG_05082021-2.pdf" TargetMode="Externa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0.xml"/><Relationship Id="rId1" Type="http://schemas.openxmlformats.org/officeDocument/2006/relationships/themeOverride" Target="../theme/themeOverride1.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file:///C:\Users\matthew.rullo\Desktop\WPHF-C%20Home%20Page%20Visual.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png"/><Relationship Id="rId1" Type="http://schemas.openxmlformats.org/officeDocument/2006/relationships/slideLayout" Target="../slideLayouts/slideLayout60.xml"/><Relationship Id="rId5" Type="http://schemas.openxmlformats.org/officeDocument/2006/relationships/image" Target="../media/image2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phfund.org/call-for-proposals-in-sudan-2/" TargetMode="External"/><Relationship Id="rId7" Type="http://schemas.openxmlformats.org/officeDocument/2006/relationships/image" Target="../media/image21.png"/><Relationship Id="rId2" Type="http://schemas.openxmlformats.org/officeDocument/2006/relationships/hyperlink" Target="https://wphfund.org/ar/call-for-proposals-in-sudan/" TargetMode="Externa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28.jpeg"/><Relationship Id="rId4" Type="http://schemas.openxmlformats.org/officeDocument/2006/relationships/hyperlink" Target="mailto:WPHFapplications@unwome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D4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F0D0B2-4A0E-40F3-A44C-21F614D37A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16" r="325"/>
          <a:stretch/>
        </p:blipFill>
        <p:spPr>
          <a:xfrm>
            <a:off x="0" y="2002143"/>
            <a:ext cx="12192000" cy="3343297"/>
          </a:xfrm>
          <a:prstGeom prst="rect">
            <a:avLst/>
          </a:prstGeom>
        </p:spPr>
      </p:pic>
      <p:sp>
        <p:nvSpPr>
          <p:cNvPr id="2" name="Title 1">
            <a:extLst>
              <a:ext uri="{FF2B5EF4-FFF2-40B4-BE49-F238E27FC236}">
                <a16:creationId xmlns:a16="http://schemas.microsoft.com/office/drawing/2014/main" id="{1A6CB4FA-A1EA-4B7A-A32A-AA8895B466D4}"/>
              </a:ext>
            </a:extLst>
          </p:cNvPr>
          <p:cNvSpPr>
            <a:spLocks noGrp="1"/>
          </p:cNvSpPr>
          <p:nvPr>
            <p:ph type="title"/>
          </p:nvPr>
        </p:nvSpPr>
        <p:spPr>
          <a:xfrm>
            <a:off x="574039" y="5532437"/>
            <a:ext cx="10515600" cy="1325563"/>
          </a:xfrm>
        </p:spPr>
        <p:txBody>
          <a:bodyPr>
            <a:normAutofit/>
          </a:bodyPr>
          <a:lstStyle/>
          <a:p>
            <a:pPr algn="ctr"/>
            <a:r>
              <a:rPr lang="ar-SA" sz="3200" b="1" dirty="0">
                <a:solidFill>
                  <a:schemeClr val="bg1"/>
                </a:solidFill>
                <a:latin typeface="Tahoma" panose="020B0604030504040204" pitchFamily="34" charset="0"/>
                <a:ea typeface="Tahoma" panose="020B0604030504040204" pitchFamily="34" charset="0"/>
                <a:cs typeface="Tahoma" panose="020B0604030504040204" pitchFamily="34" charset="0"/>
              </a:rPr>
              <a:t>عن صندوق المرأة للسلام والعمل الإنساني</a:t>
            </a:r>
            <a:endParaRPr lang="en-CA"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descr="Text&#10;&#10;Description automatically generated">
            <a:extLst>
              <a:ext uri="{FF2B5EF4-FFF2-40B4-BE49-F238E27FC236}">
                <a16:creationId xmlns:a16="http://schemas.microsoft.com/office/drawing/2014/main" id="{6E1CC5F0-A4E4-4B18-95F2-E26943F28D0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407915" y="383424"/>
            <a:ext cx="5152648" cy="1137137"/>
          </a:xfrm>
        </p:spPr>
      </p:pic>
    </p:spTree>
    <p:extLst>
      <p:ext uri="{BB962C8B-B14F-4D97-AF65-F5344CB8AC3E}">
        <p14:creationId xmlns:p14="http://schemas.microsoft.com/office/powerpoint/2010/main" val="2953653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F54C-F5C3-A5CE-D42C-C25BAA864A5A}"/>
              </a:ext>
            </a:extLst>
          </p:cNvPr>
          <p:cNvSpPr>
            <a:spLocks noGrp="1"/>
          </p:cNvSpPr>
          <p:nvPr>
            <p:ph type="title"/>
          </p:nvPr>
        </p:nvSpPr>
        <p:spPr>
          <a:xfrm>
            <a:off x="825843" y="351473"/>
            <a:ext cx="10527957" cy="914222"/>
          </a:xfrm>
        </p:spPr>
        <p:txBody>
          <a:bodyPr>
            <a:normAutofit/>
          </a:bodyPr>
          <a:lstStyle/>
          <a:p>
            <a:pPr algn="r" rtl="1"/>
            <a:r>
              <a:rPr lang="ar-LB" sz="4000" b="1" dirty="0">
                <a:solidFill>
                  <a:srgbClr val="B41E53"/>
                </a:solidFill>
                <a:latin typeface="Tahoma" panose="020B0604030504040204" pitchFamily="34" charset="0"/>
                <a:ea typeface="Tahoma" panose="020B0604030504040204" pitchFamily="34" charset="0"/>
                <a:cs typeface="Tahoma" panose="020B0604030504040204" pitchFamily="34" charset="0"/>
              </a:rPr>
              <a:t>معلومات أساسية</a:t>
            </a:r>
            <a:endParaRPr lang="en-US" sz="4000" b="1" dirty="0">
              <a:solidFill>
                <a:srgbClr val="B41E53"/>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FBD91F4-BA05-35BE-27BF-8E9BE17C1129}"/>
              </a:ext>
            </a:extLst>
          </p:cNvPr>
          <p:cNvSpPr>
            <a:spLocks noGrp="1"/>
          </p:cNvSpPr>
          <p:nvPr>
            <p:ph idx="1"/>
          </p:nvPr>
        </p:nvSpPr>
        <p:spPr>
          <a:xfrm>
            <a:off x="1324408" y="1695980"/>
            <a:ext cx="10527957" cy="4809634"/>
          </a:xfrm>
        </p:spPr>
        <p:txBody>
          <a:bodyPr>
            <a:normAutofit/>
          </a:bodyPr>
          <a:lstStyle/>
          <a:p>
            <a:pPr marL="285750" indent="-285750" algn="r" rtl="1">
              <a:lnSpc>
                <a:spcPct val="120000"/>
              </a:lnSpc>
              <a:spcBef>
                <a:spcPts val="0"/>
              </a:spcBef>
              <a:buClr>
                <a:schemeClr val="accent5"/>
              </a:buClr>
              <a:buSzPts val="1400"/>
              <a:buFont typeface="Wingdings" pitchFamily="2" charset="2"/>
              <a:buChar char="§"/>
            </a:pPr>
            <a:r>
              <a:rPr lang="ar-LB"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أرسل </a:t>
            </a:r>
            <a:r>
              <a:rPr lang="ar-LB" sz="2000" b="1"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أسئلتك</a:t>
            </a:r>
            <a:r>
              <a:rPr lang="ar-LB"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إلى: </a:t>
            </a:r>
            <a:r>
              <a:rPr lang="en-US" sz="2000" dirty="0">
                <a:solidFill>
                  <a:srgbClr val="212121"/>
                </a:solidFill>
                <a:ea typeface="Source Sans Pro" panose="020B0503030403020204" pitchFamily="34" charset="0"/>
                <a:cs typeface="Source Sans Pro"/>
                <a:sym typeface="Source Sans Pro"/>
                <a:hlinkClick r:id="rId2"/>
              </a:rPr>
              <a:t>mary.mbeo@unwomen.org</a:t>
            </a:r>
            <a:r>
              <a:rPr lang="en-US" sz="2000" dirty="0">
                <a:solidFill>
                  <a:srgbClr val="212121"/>
                </a:solidFill>
                <a:ea typeface="Source Sans Pro" panose="020B0503030403020204" pitchFamily="34" charset="0"/>
                <a:cs typeface="Source Sans Pro"/>
                <a:sym typeface="Source Sans Pro"/>
              </a:rPr>
              <a:t> </a:t>
            </a:r>
            <a:r>
              <a:rPr lang="en-US" sz="2000" dirty="0">
                <a:solidFill>
                  <a:srgbClr val="212121"/>
                </a:solidFill>
                <a:ea typeface="Source Sans Pro" panose="020B0503030403020204" pitchFamily="34" charset="0"/>
                <a:cs typeface="Source Sans Pro"/>
                <a:sym typeface="Source Sans Pro"/>
                <a:hlinkClick r:id="rId3"/>
              </a:rPr>
              <a:t>Fatma.Mohamed@unwomen.org</a:t>
            </a:r>
            <a:r>
              <a:rPr lang="en-US" sz="2000" dirty="0">
                <a:solidFill>
                  <a:srgbClr val="212121"/>
                </a:solidFill>
                <a:ea typeface="Source Sans Pro" panose="020B0503030403020204" pitchFamily="34" charset="0"/>
                <a:cs typeface="Source Sans Pro"/>
                <a:sym typeface="Source Sans Pro"/>
              </a:rPr>
              <a:t> </a:t>
            </a:r>
            <a:endParaRPr lang="en-US"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285750" indent="-285750" algn="r" rtl="1">
              <a:lnSpc>
                <a:spcPct val="120000"/>
              </a:lnSpc>
              <a:spcBef>
                <a:spcPts val="0"/>
              </a:spcBef>
              <a:buClr>
                <a:schemeClr val="accent5"/>
              </a:buClr>
              <a:buSzPts val="1400"/>
              <a:buFont typeface="Wingdings" pitchFamily="2" charset="2"/>
              <a:buChar char="§"/>
            </a:pPr>
            <a:r>
              <a:rPr lang="ar-LB" sz="2000" dirty="0">
                <a:solidFill>
                  <a:srgbClr val="212121"/>
                </a:solidFill>
                <a:latin typeface="Tahoma" panose="020B0604030504040204" pitchFamily="34" charset="0"/>
                <a:ea typeface="Source Sans Pro" panose="020B0503030403020204" pitchFamily="34" charset="0"/>
                <a:cs typeface="Tahoma" panose="020B0604030504040204" pitchFamily="34" charset="0"/>
                <a:sym typeface="Source Sans Pro"/>
              </a:rPr>
              <a:t>يجب </a:t>
            </a:r>
            <a:r>
              <a:rPr lang="ar-LB" sz="2000" b="1" dirty="0">
                <a:solidFill>
                  <a:srgbClr val="212121"/>
                </a:solidFill>
                <a:latin typeface="Tahoma" panose="020B0604030504040204" pitchFamily="34" charset="0"/>
                <a:ea typeface="Source Sans Pro" panose="020B0503030403020204" pitchFamily="34" charset="0"/>
                <a:cs typeface="Tahoma" panose="020B0604030504040204" pitchFamily="34" charset="0"/>
                <a:sym typeface="Source Sans Pro"/>
              </a:rPr>
              <a:t>إرسال طلب التمويل كاملاً </a:t>
            </a:r>
            <a:r>
              <a:rPr lang="ar-LB" sz="2000" dirty="0">
                <a:solidFill>
                  <a:srgbClr val="212121"/>
                </a:solidFill>
                <a:latin typeface="Tahoma" panose="020B0604030504040204" pitchFamily="34" charset="0"/>
                <a:ea typeface="Source Sans Pro" panose="020B0503030403020204" pitchFamily="34" charset="0"/>
                <a:cs typeface="Tahoma" panose="020B0604030504040204" pitchFamily="34" charset="0"/>
                <a:sym typeface="Source Sans Pro"/>
              </a:rPr>
              <a:t>عبر البريد الإلكتروني إلى: </a:t>
            </a:r>
            <a:r>
              <a:rPr lang="en-US" sz="2000" dirty="0">
                <a:solidFill>
                  <a:srgbClr val="212121"/>
                </a:solidFill>
                <a:ea typeface="Tahoma" panose="020B0604030504040204" pitchFamily="34" charset="0"/>
                <a:cs typeface="Tahoma" panose="020B0604030504040204" pitchFamily="34" charset="0"/>
                <a:sym typeface="Source Sans Pro"/>
              </a:rPr>
              <a:t> </a:t>
            </a:r>
            <a:r>
              <a:rPr lang="en-US" sz="2000" dirty="0">
                <a:solidFill>
                  <a:srgbClr val="212121"/>
                </a:solidFill>
                <a:ea typeface="Tahoma" panose="020B0604030504040204" pitchFamily="34" charset="0"/>
                <a:cs typeface="Tahoma" panose="020B0604030504040204" pitchFamily="34" charset="0"/>
                <a:sym typeface="Source Sans Pro"/>
                <a:hlinkClick r:id="rId4"/>
              </a:rPr>
              <a:t>WPHFapplications@unwomen.org</a:t>
            </a:r>
            <a:r>
              <a:rPr lang="en-US" sz="2000" dirty="0">
                <a:solidFill>
                  <a:srgbClr val="212121"/>
                </a:solidFill>
                <a:ea typeface="Tahoma" panose="020B0604030504040204" pitchFamily="34" charset="0"/>
                <a:cs typeface="Tahoma" panose="020B0604030504040204" pitchFamily="34" charset="0"/>
                <a:sym typeface="Source Sans Pro"/>
              </a:rPr>
              <a:t> </a:t>
            </a:r>
            <a:endParaRPr lang="ar-LB" sz="2000" dirty="0">
              <a:solidFill>
                <a:srgbClr val="212121"/>
              </a:solidFill>
              <a:latin typeface="Tahoma" panose="020B0604030504040204" pitchFamily="34" charset="0"/>
              <a:ea typeface="Source Sans Pro" panose="020B0503030403020204" pitchFamily="34" charset="0"/>
              <a:cs typeface="Tahoma" panose="020B0604030504040204" pitchFamily="34" charset="0"/>
              <a:sym typeface="Source Sans Pro"/>
            </a:endParaRPr>
          </a:p>
          <a:p>
            <a:pPr marL="285750" indent="-285750" algn="r" rtl="1">
              <a:lnSpc>
                <a:spcPct val="120000"/>
              </a:lnSpc>
              <a:spcBef>
                <a:spcPts val="0"/>
              </a:spcBef>
              <a:buClr>
                <a:schemeClr val="accent5"/>
              </a:buClr>
              <a:buSzPts val="1400"/>
              <a:buFont typeface="Wingdings" pitchFamily="2" charset="2"/>
              <a:buChar char="§"/>
            </a:pPr>
            <a:endParaRPr lang="fr-FR" sz="2000" dirty="0">
              <a:solidFill>
                <a:srgbClr val="212121"/>
              </a:solidFill>
              <a:latin typeface="Tahoma" panose="020B0604030504040204" pitchFamily="34" charset="0"/>
              <a:ea typeface="Source Sans Pro" panose="020B0503030403020204" pitchFamily="34" charset="0"/>
              <a:cs typeface="Tahoma" panose="020B0604030504040204" pitchFamily="34" charset="0"/>
              <a:sym typeface="Source Sans Pro"/>
            </a:endParaRPr>
          </a:p>
          <a:p>
            <a:pPr marL="0" indent="0" algn="r" rtl="1">
              <a:lnSpc>
                <a:spcPct val="120000"/>
              </a:lnSpc>
              <a:spcBef>
                <a:spcPts val="0"/>
              </a:spcBef>
              <a:buClr>
                <a:schemeClr val="accent5"/>
              </a:buClr>
              <a:buSzPts val="1400"/>
              <a:buNone/>
            </a:pPr>
            <a:r>
              <a:rPr lang="ar-LB"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للمزيد من المعلومات عن </a:t>
            </a:r>
            <a:r>
              <a:rPr lang="fr-FR"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WPHF</a:t>
            </a:r>
            <a:r>
              <a:rPr lang="ar-LB"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a:t>
            </a:r>
            <a:endParaRPr lang="fr-FR"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285750" indent="-285750" algn="r" rtl="1">
              <a:lnSpc>
                <a:spcPct val="120000"/>
              </a:lnSpc>
              <a:spcBef>
                <a:spcPts val="0"/>
              </a:spcBef>
              <a:buClr>
                <a:schemeClr val="accent5"/>
              </a:buClr>
              <a:buSzPts val="1400"/>
              <a:buFont typeface="Wingdings" pitchFamily="2" charset="2"/>
              <a:buChar char="§"/>
            </a:pPr>
            <a:r>
              <a:rPr lang="ar-LB" sz="2000" b="1"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الموقع الإلكتروني</a:t>
            </a:r>
            <a:r>
              <a:rPr lang="ar-LB"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US" sz="2000" u="sng" dirty="0">
                <a:solidFill>
                  <a:srgbClr val="212121"/>
                </a:solidFill>
                <a:ea typeface="Source Sans Pro" panose="020B0503030403020204" pitchFamily="34" charset="0"/>
                <a:cs typeface="Source Sans Pro"/>
                <a:sym typeface="Source Sans Pro"/>
                <a:hlinkClick r:id="rId5"/>
              </a:rPr>
              <a:t>https://wphfund.org</a:t>
            </a:r>
            <a:endParaRPr lang="en-US" sz="2000" u="sng" dirty="0">
              <a:solidFill>
                <a:srgbClr val="212121"/>
              </a:solidFill>
              <a:ea typeface="Source Sans Pro" panose="020B0503030403020204" pitchFamily="34" charset="0"/>
              <a:cs typeface="Source Sans Pro"/>
              <a:sym typeface="Source Sans Pro"/>
            </a:endParaRPr>
          </a:p>
          <a:p>
            <a:pPr marL="285750" indent="-285750" algn="r" rtl="1">
              <a:lnSpc>
                <a:spcPct val="120000"/>
              </a:lnSpc>
              <a:spcBef>
                <a:spcPts val="0"/>
              </a:spcBef>
              <a:buClr>
                <a:schemeClr val="accent5"/>
              </a:buClr>
              <a:buSzPts val="1400"/>
              <a:buFont typeface="Wingdings" pitchFamily="2" charset="2"/>
              <a:buChar char="§"/>
            </a:pPr>
            <a:r>
              <a:rPr lang="ar-LB" sz="2000" b="1"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التقرير السنوي </a:t>
            </a:r>
            <a:r>
              <a:rPr lang="fr-FR"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WPHF </a:t>
            </a:r>
            <a:r>
              <a:rPr lang="fr-FR" sz="2000" b="1"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2022</a:t>
            </a:r>
            <a:r>
              <a:rPr lang="ar-LB" sz="2000"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US" sz="2000" dirty="0">
                <a:solidFill>
                  <a:srgbClr val="212121"/>
                </a:solidFill>
                <a:ea typeface="Source Sans Pro" panose="020B0503030403020204" pitchFamily="34" charset="0"/>
                <a:cs typeface="Source Sans Pro"/>
                <a:sym typeface="Source Sans Pro"/>
                <a:hlinkClick r:id="rId6"/>
              </a:rPr>
              <a:t>https://wphfund.org/annual-report-2022/</a:t>
            </a:r>
            <a:r>
              <a:rPr lang="en-US" sz="2000" dirty="0">
                <a:solidFill>
                  <a:srgbClr val="212121"/>
                </a:solidFill>
                <a:ea typeface="Source Sans Pro" panose="020B0503030403020204" pitchFamily="34" charset="0"/>
                <a:cs typeface="Source Sans Pro"/>
                <a:sym typeface="Source Sans Pro"/>
              </a:rPr>
              <a:t> </a:t>
            </a:r>
            <a:endParaRPr lang="ar-LB" sz="2000" dirty="0">
              <a:solidFill>
                <a:srgbClr val="212121"/>
              </a:solidFill>
              <a:ea typeface="Source Sans Pro" panose="020B0503030403020204" pitchFamily="34" charset="0"/>
              <a:cs typeface="Source Sans Pro"/>
              <a:sym typeface="Source Sans Pro"/>
            </a:endParaRPr>
          </a:p>
          <a:p>
            <a:pPr marL="285750" indent="-285750" algn="r" rtl="1">
              <a:lnSpc>
                <a:spcPct val="120000"/>
              </a:lnSpc>
              <a:spcBef>
                <a:spcPts val="0"/>
              </a:spcBef>
              <a:buClr>
                <a:schemeClr val="accent5"/>
              </a:buClr>
              <a:buSzPts val="1400"/>
              <a:buFont typeface="Wingdings" pitchFamily="2" charset="2"/>
              <a:buChar char="§"/>
            </a:pPr>
            <a:r>
              <a:rPr lang="ar-LB" sz="20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تعرف على المزيد حول </a:t>
            </a:r>
            <a:r>
              <a:rPr lang="ar-LB" sz="2000" b="1"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نافذة الاستجابة السريع</a:t>
            </a:r>
            <a:r>
              <a:rPr lang="ar-LB" sz="20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ة لمشاركة النساء في عمليات السلام الرسمية وتنفيذ اتفاقيات السلام: </a:t>
            </a:r>
            <a:r>
              <a:rPr lang="en-US" sz="2000" b="0" i="0" u="none" strike="noStrike" cap="none" dirty="0">
                <a:solidFill>
                  <a:srgbClr val="212121"/>
                </a:solidFill>
                <a:ea typeface="Source Sans Pro" panose="020B0503030403020204" pitchFamily="34" charset="0"/>
                <a:cs typeface="Source Sans Pro"/>
                <a:sym typeface="Source Sans Pro"/>
                <a:hlinkClick r:id="rId7"/>
              </a:rPr>
              <a:t>https://wphfund.org/rrw/</a:t>
            </a:r>
            <a:endParaRPr lang="en-US" sz="2000" dirty="0">
              <a:solidFill>
                <a:srgbClr val="212121"/>
              </a:solidFill>
              <a:ea typeface="Source Sans Pro" panose="020B0503030403020204" pitchFamily="34" charset="0"/>
              <a:cs typeface="Source Sans Pro"/>
              <a:sym typeface="Source Sans Pro"/>
            </a:endParaRPr>
          </a:p>
          <a:p>
            <a:pPr marL="285750" indent="-285750" algn="r" rtl="1">
              <a:lnSpc>
                <a:spcPct val="120000"/>
              </a:lnSpc>
              <a:spcBef>
                <a:spcPts val="0"/>
              </a:spcBef>
              <a:buClr>
                <a:schemeClr val="accent5"/>
              </a:buClr>
              <a:buSzPts val="1400"/>
              <a:buFont typeface="Wingdings" pitchFamily="2" charset="2"/>
              <a:buChar char="§"/>
            </a:pPr>
            <a:r>
              <a:rPr lang="ar-LB" sz="20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تعرف على المزيد حول نافذة صندوق المرأة للسلام والعمل الإنساني </a:t>
            </a:r>
            <a:r>
              <a:rPr lang="ar-LB" sz="2000" b="1"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للنساء المدافعات عن حقوق الإنسان</a:t>
            </a:r>
            <a:r>
              <a:rPr lang="ar-LB" sz="20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US" sz="2000" b="0" i="0" u="none" strike="noStrike" cap="none" dirty="0">
                <a:solidFill>
                  <a:srgbClr val="212121"/>
                </a:solidFill>
                <a:ea typeface="Source Sans Pro" panose="020B0503030403020204" pitchFamily="34" charset="0"/>
                <a:cs typeface="Source Sans Pro"/>
                <a:sym typeface="Source Sans Pro"/>
                <a:hlinkClick r:id="rId8"/>
              </a:rPr>
              <a:t>https://wphfund.org/whrds/</a:t>
            </a:r>
            <a:endParaRPr lang="ar-LB" sz="2000" b="0" i="0" u="none" strike="noStrike" cap="none" dirty="0">
              <a:solidFill>
                <a:srgbClr val="212121"/>
              </a:solidFill>
              <a:ea typeface="Source Sans Pro" panose="020B0503030403020204" pitchFamily="34" charset="0"/>
              <a:cs typeface="Source Sans Pro"/>
              <a:sym typeface="Source Sans Pro"/>
            </a:endParaRPr>
          </a:p>
          <a:p>
            <a:pPr marL="285750" indent="-285750" algn="r" rtl="1">
              <a:lnSpc>
                <a:spcPct val="120000"/>
              </a:lnSpc>
              <a:spcBef>
                <a:spcPts val="0"/>
              </a:spcBef>
              <a:buClr>
                <a:schemeClr val="accent5"/>
              </a:buClr>
              <a:buSzPts val="1400"/>
              <a:buFont typeface="Wingdings" pitchFamily="2" charset="2"/>
              <a:buChar char="§"/>
            </a:pPr>
            <a:r>
              <a:rPr lang="en-US" sz="2000" b="1" i="0" u="none" strike="noStrike" cap="none" dirty="0">
                <a:ea typeface="Source Sans Pro" panose="020B0503030403020204" pitchFamily="34" charset="0"/>
                <a:cs typeface="Source Sans Pro"/>
                <a:sym typeface="Source Sans Pro"/>
              </a:rPr>
              <a:t>@wphfund</a:t>
            </a:r>
            <a:r>
              <a:rPr lang="en-US" sz="2000" b="0" i="0" u="none" strike="noStrike" cap="none" dirty="0">
                <a:solidFill>
                  <a:srgbClr val="212121"/>
                </a:solidFill>
                <a:ea typeface="Source Sans Pro" panose="020B0503030403020204" pitchFamily="34" charset="0"/>
                <a:cs typeface="Source Sans Pro"/>
                <a:sym typeface="Source Sans Pro"/>
              </a:rPr>
              <a:t>: </a:t>
            </a:r>
            <a:r>
              <a:rPr lang="en-US" sz="2000" b="0" i="0" u="sng" strike="noStrike" cap="none" dirty="0">
                <a:solidFill>
                  <a:srgbClr val="212121"/>
                </a:solidFill>
                <a:ea typeface="Source Sans Pro" panose="020B0503030403020204" pitchFamily="34" charset="0"/>
                <a:cs typeface="Source Sans Pro"/>
                <a:sym typeface="Source Sans Pro"/>
                <a:hlinkClick r:id="rId9">
                  <a:extLst>
                    <a:ext uri="{A12FA001-AC4F-418D-AE19-62706E023703}">
                      <ahyp:hlinkClr xmlns:ahyp="http://schemas.microsoft.com/office/drawing/2018/hyperlinkcolor" val="tx"/>
                    </a:ext>
                  </a:extLst>
                </a:hlinkClick>
              </a:rPr>
              <a:t>Twitter</a:t>
            </a:r>
            <a:r>
              <a:rPr lang="en-US" sz="2000" b="0" i="0" u="none" strike="noStrike" cap="none" dirty="0">
                <a:solidFill>
                  <a:srgbClr val="212121"/>
                </a:solidFill>
                <a:ea typeface="Source Sans Pro" panose="020B0503030403020204" pitchFamily="34" charset="0"/>
                <a:cs typeface="Source Sans Pro"/>
                <a:sym typeface="Source Sans Pro"/>
              </a:rPr>
              <a:t> / </a:t>
            </a:r>
            <a:r>
              <a:rPr lang="en-US" sz="2000" b="0" i="0" u="sng" strike="noStrike" cap="none" dirty="0">
                <a:solidFill>
                  <a:srgbClr val="212121"/>
                </a:solidFill>
                <a:ea typeface="Source Sans Pro" panose="020B0503030403020204" pitchFamily="34" charset="0"/>
                <a:cs typeface="Source Sans Pro"/>
                <a:sym typeface="Source Sans Pro"/>
                <a:hlinkClick r:id="rId10">
                  <a:extLst>
                    <a:ext uri="{A12FA001-AC4F-418D-AE19-62706E023703}">
                      <ahyp:hlinkClr xmlns:ahyp="http://schemas.microsoft.com/office/drawing/2018/hyperlinkcolor" val="tx"/>
                    </a:ext>
                  </a:extLst>
                </a:hlinkClick>
              </a:rPr>
              <a:t>Facebook</a:t>
            </a:r>
            <a:r>
              <a:rPr lang="en-US" sz="2000" b="0" i="0" u="none" strike="noStrike" cap="none" dirty="0">
                <a:solidFill>
                  <a:srgbClr val="212121"/>
                </a:solidFill>
                <a:ea typeface="Source Sans Pro" panose="020B0503030403020204" pitchFamily="34" charset="0"/>
                <a:cs typeface="Source Sans Pro"/>
                <a:sym typeface="Source Sans Pro"/>
              </a:rPr>
              <a:t> / </a:t>
            </a:r>
            <a:r>
              <a:rPr lang="en-US" sz="2000" u="sng" dirty="0">
                <a:solidFill>
                  <a:srgbClr val="212121"/>
                </a:solidFill>
                <a:ea typeface="Source Sans Pro" panose="020B0503030403020204" pitchFamily="34" charset="0"/>
                <a:cs typeface="Source Sans Pro"/>
                <a:sym typeface="Source Sans Pro"/>
              </a:rPr>
              <a:t>Instagram</a:t>
            </a:r>
            <a:endParaRPr lang="en-US" sz="2000" b="0" i="0" u="none" strike="noStrike" cap="none" dirty="0">
              <a:solidFill>
                <a:srgbClr val="212121"/>
              </a:solidFill>
              <a:ea typeface="Source Sans Pro" panose="020B0503030403020204" pitchFamily="34" charset="0"/>
              <a:cs typeface="Source Sans Pro"/>
              <a:sym typeface="Source Sans Pro"/>
            </a:endParaRPr>
          </a:p>
        </p:txBody>
      </p:sp>
      <p:pic>
        <p:nvPicPr>
          <p:cNvPr id="4" name="Picture 3" descr="A picture containing text&#10;&#10;Description automatically generated">
            <a:extLst>
              <a:ext uri="{FF2B5EF4-FFF2-40B4-BE49-F238E27FC236}">
                <a16:creationId xmlns:a16="http://schemas.microsoft.com/office/drawing/2014/main" id="{C0DAA28C-B150-366F-4EF9-0996C9673BB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93231" y="230188"/>
            <a:ext cx="739018" cy="739018"/>
          </a:xfrm>
          <a:prstGeom prst="rect">
            <a:avLst/>
          </a:prstGeom>
        </p:spPr>
      </p:pic>
      <p:pic>
        <p:nvPicPr>
          <p:cNvPr id="6" name="Graphic 5" descr="Information with solid fill">
            <a:extLst>
              <a:ext uri="{FF2B5EF4-FFF2-40B4-BE49-F238E27FC236}">
                <a16:creationId xmlns:a16="http://schemas.microsoft.com/office/drawing/2014/main" id="{109B9035-C8FA-3F2C-94E1-818CA4F3B0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81261" y="230185"/>
            <a:ext cx="1249747" cy="1249747"/>
          </a:xfrm>
          <a:prstGeom prst="rect">
            <a:avLst/>
          </a:prstGeom>
        </p:spPr>
      </p:pic>
    </p:spTree>
    <p:extLst>
      <p:ext uri="{BB962C8B-B14F-4D97-AF65-F5344CB8AC3E}">
        <p14:creationId xmlns:p14="http://schemas.microsoft.com/office/powerpoint/2010/main" val="181338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4281FD-6A0E-4F50-80DC-2390B30CB7FE}"/>
              </a:ext>
            </a:extLst>
          </p:cNvPr>
          <p:cNvSpPr/>
          <p:nvPr/>
        </p:nvSpPr>
        <p:spPr>
          <a:xfrm>
            <a:off x="-15029" y="9041"/>
            <a:ext cx="12191998" cy="687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CA"/>
          </a:p>
        </p:txBody>
      </p:sp>
      <p:sp>
        <p:nvSpPr>
          <p:cNvPr id="2" name="Titre 1">
            <a:extLst>
              <a:ext uri="{FF2B5EF4-FFF2-40B4-BE49-F238E27FC236}">
                <a16:creationId xmlns:a16="http://schemas.microsoft.com/office/drawing/2014/main" id="{4A3A7D51-A72E-FF4F-8890-B72F2D64F714}"/>
              </a:ext>
            </a:extLst>
          </p:cNvPr>
          <p:cNvSpPr>
            <a:spLocks noGrp="1"/>
          </p:cNvSpPr>
          <p:nvPr>
            <p:ph type="title"/>
          </p:nvPr>
        </p:nvSpPr>
        <p:spPr>
          <a:xfrm>
            <a:off x="7684072" y="2473708"/>
            <a:ext cx="4038367" cy="1910583"/>
          </a:xfrm>
        </p:spPr>
        <p:txBody>
          <a:bodyPr vert="horz" lIns="91440" tIns="45720" rIns="91440" bIns="45720" rtlCol="0" anchor="b">
            <a:noAutofit/>
          </a:bodyPr>
          <a:lstStyle/>
          <a:p>
            <a:pPr algn="ctr"/>
            <a:r>
              <a:rPr lang="ar-SA" sz="6000" b="1" dirty="0">
                <a:solidFill>
                  <a:srgbClr val="009FE4"/>
                </a:solidFill>
                <a:latin typeface="Source Sans Pro"/>
              </a:rPr>
              <a:t>الأسئلة المتكررة</a:t>
            </a:r>
            <a:endParaRPr lang="en-US" sz="6000" b="1" dirty="0">
              <a:solidFill>
                <a:srgbClr val="009FE4"/>
              </a:solidFill>
              <a:latin typeface="Source Sans Pro" panose="020B0503030403020204" pitchFamily="34" charset="0"/>
              <a:ea typeface="Source Sans Pro" panose="020B0503030403020204" pitchFamily="34" charset="0"/>
              <a:cs typeface="Calibri"/>
            </a:endParaRPr>
          </a:p>
        </p:txBody>
      </p:sp>
      <p:pic>
        <p:nvPicPr>
          <p:cNvPr id="7" name="Picture 4" descr="A picture containing text&#10;&#10;Description automatically generated">
            <a:extLst>
              <a:ext uri="{FF2B5EF4-FFF2-40B4-BE49-F238E27FC236}">
                <a16:creationId xmlns:a16="http://schemas.microsoft.com/office/drawing/2014/main" id="{6DF37180-A5C0-428F-B06E-6F90C35A1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86165" y="5469340"/>
            <a:ext cx="1023812" cy="1023812"/>
          </a:xfrm>
          <a:prstGeom prst="rect">
            <a:avLst/>
          </a:prstGeom>
        </p:spPr>
      </p:pic>
      <p:pic>
        <p:nvPicPr>
          <p:cNvPr id="5" name="Picture 4">
            <a:extLst>
              <a:ext uri="{FF2B5EF4-FFF2-40B4-BE49-F238E27FC236}">
                <a16:creationId xmlns:a16="http://schemas.microsoft.com/office/drawing/2014/main" id="{B25F7416-867C-D8F9-08EB-FAA1E6E52CF5}"/>
              </a:ext>
            </a:extLst>
          </p:cNvPr>
          <p:cNvPicPr>
            <a:picLocks noChangeAspect="1"/>
          </p:cNvPicPr>
          <p:nvPr/>
        </p:nvPicPr>
        <p:blipFill rotWithShape="1">
          <a:blip r:embed="rId4"/>
          <a:srcRect l="10882" r="11658"/>
          <a:stretch/>
        </p:blipFill>
        <p:spPr>
          <a:xfrm>
            <a:off x="-15029" y="-26476"/>
            <a:ext cx="8025414" cy="6907165"/>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Tree>
    <p:extLst>
      <p:ext uri="{BB962C8B-B14F-4D97-AF65-F5344CB8AC3E}">
        <p14:creationId xmlns:p14="http://schemas.microsoft.com/office/powerpoint/2010/main" val="639930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569043" y="115241"/>
            <a:ext cx="8440162" cy="914222"/>
          </a:xfrm>
        </p:spPr>
        <p:txBody>
          <a:bodyPr>
            <a:noAutofit/>
          </a:bodyPr>
          <a:lstStyle/>
          <a:p>
            <a:pPr algn="r" rtl="1"/>
            <a:r>
              <a:rPr lang="ar-SA" sz="4400" b="1" dirty="0">
                <a:solidFill>
                  <a:srgbClr val="009FE4"/>
                </a:solidFill>
                <a:latin typeface="Source Sans Pro"/>
              </a:rPr>
              <a:t>الأسئلة المتكررة</a:t>
            </a:r>
            <a:endParaRPr lang="en-CA" sz="4400" dirty="0">
              <a:solidFill>
                <a:schemeClr val="accent2"/>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12</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15911" y="883178"/>
            <a:ext cx="11259055" cy="5611793"/>
          </a:xfrm>
          <a:prstGeom prst="rect">
            <a:avLst/>
          </a:prstGeom>
          <a:noFill/>
        </p:spPr>
        <p:txBody>
          <a:bodyPr wrap="square">
            <a:spAutoFit/>
          </a:bodyPr>
          <a:lstStyle/>
          <a:p>
            <a:pPr marL="457200" indent="-457200" algn="r" defTabSz="914400" rtl="1" eaLnBrk="1" latinLnBrk="0" hangingPunct="1">
              <a:buClr>
                <a:schemeClr val="accent2"/>
              </a:buClr>
              <a:buFont typeface="+mj-lt"/>
              <a:buAutoNum type="arabicPeriod"/>
            </a:pPr>
            <a:r>
              <a:rPr lang="ar-SA" sz="2000" b="1" i="1" dirty="0"/>
              <a:t>ما الذي يجب تضمينه في حزمة التطبيق؟</a:t>
            </a:r>
          </a:p>
          <a:p>
            <a:pPr marL="800100" lvl="1" indent="-342900" algn="just" rtl="1">
              <a:lnSpc>
                <a:spcPct val="115000"/>
              </a:lnSpc>
              <a:buFont typeface="Wingdings" pitchFamily="2" charset="2"/>
              <a:buChar char="ü"/>
            </a:pPr>
            <a:r>
              <a:rPr lang="ar-SA" sz="2000" dirty="0">
                <a:solidFill>
                  <a:schemeClr val="accent6">
                    <a:lumMod val="10000"/>
                  </a:schemeClr>
                </a:solidFill>
                <a:effectLst/>
                <a:latin typeface="Times New Roman" panose="02020603050405020304" pitchFamily="18" charset="0"/>
                <a:ea typeface="Calibri" panose="020F0502020204030204" pitchFamily="34" charset="0"/>
              </a:rPr>
              <a:t>المقترح (مرفقاً بهذه الوثيقة، لا يزيد عن 10 صفحات بالإضافة إلى الملحقين "</a:t>
            </a:r>
            <a:r>
              <a:rPr lang="ar-SA" sz="2000" dirty="0" err="1">
                <a:solidFill>
                  <a:schemeClr val="accent6">
                    <a:lumMod val="10000"/>
                  </a:schemeClr>
                </a:solidFill>
                <a:effectLst/>
                <a:latin typeface="Times New Roman" panose="02020603050405020304" pitchFamily="18" charset="0"/>
                <a:ea typeface="Calibri" panose="020F0502020204030204" pitchFamily="34" charset="0"/>
              </a:rPr>
              <a:t>أ</a:t>
            </a:r>
            <a:r>
              <a:rPr lang="ar-SA" sz="2000" dirty="0">
                <a:solidFill>
                  <a:schemeClr val="accent6">
                    <a:lumMod val="10000"/>
                  </a:schemeClr>
                </a:solidFill>
                <a:effectLst/>
                <a:latin typeface="Times New Roman" panose="02020603050405020304" pitchFamily="18" charset="0"/>
                <a:ea typeface="Calibri" panose="020F0502020204030204" pitchFamily="34" charset="0"/>
              </a:rPr>
              <a:t>" و "ب")</a:t>
            </a:r>
            <a:endParaRPr lang="en-LB" sz="2000" dirty="0">
              <a:solidFill>
                <a:schemeClr val="accent6">
                  <a:lumMod val="10000"/>
                </a:schemeClr>
              </a:solidFill>
              <a:effectLst/>
              <a:latin typeface="Times New Roman" panose="02020603050405020304" pitchFamily="18" charset="0"/>
              <a:ea typeface="Calibri" panose="020F0502020204030204" pitchFamily="34" charset="0"/>
            </a:endParaRPr>
          </a:p>
          <a:p>
            <a:pPr marL="800100" lvl="1" indent="-342900" algn="just" rtl="1">
              <a:lnSpc>
                <a:spcPct val="115000"/>
              </a:lnSpc>
              <a:buFont typeface="Wingdings" pitchFamily="2" charset="2"/>
              <a:buChar char="ü"/>
            </a:pPr>
            <a:r>
              <a:rPr lang="ar-SA" sz="2000" dirty="0">
                <a:solidFill>
                  <a:schemeClr val="accent6">
                    <a:lumMod val="10000"/>
                  </a:schemeClr>
                </a:solidFill>
                <a:effectLst/>
                <a:latin typeface="Times New Roman" panose="02020603050405020304" pitchFamily="18" charset="0"/>
                <a:ea typeface="Calibri" panose="020F0502020204030204" pitchFamily="34" charset="0"/>
              </a:rPr>
              <a:t>إطار النتائج (نموذج المقترح، الملحق "</a:t>
            </a:r>
            <a:r>
              <a:rPr lang="ar-SA" sz="2000" dirty="0" err="1">
                <a:solidFill>
                  <a:schemeClr val="accent6">
                    <a:lumMod val="10000"/>
                  </a:schemeClr>
                </a:solidFill>
                <a:effectLst/>
                <a:latin typeface="Times New Roman" panose="02020603050405020304" pitchFamily="18" charset="0"/>
                <a:ea typeface="Calibri" panose="020F0502020204030204" pitchFamily="34" charset="0"/>
              </a:rPr>
              <a:t>أ</a:t>
            </a:r>
            <a:r>
              <a:rPr lang="ar-SA" sz="2000" dirty="0">
                <a:solidFill>
                  <a:schemeClr val="accent6">
                    <a:lumMod val="10000"/>
                  </a:schemeClr>
                </a:solidFill>
                <a:latin typeface="Times New Roman" panose="02020603050405020304" pitchFamily="18" charset="0"/>
                <a:ea typeface="Calibri" panose="020F0502020204030204" pitchFamily="34" charset="0"/>
              </a:rPr>
              <a:t>"</a:t>
            </a:r>
            <a:r>
              <a:rPr lang="ar-SA" sz="2000" dirty="0">
                <a:solidFill>
                  <a:schemeClr val="accent6">
                    <a:lumMod val="10000"/>
                  </a:schemeClr>
                </a:solidFill>
                <a:effectLst/>
                <a:latin typeface="Times New Roman" panose="02020603050405020304" pitchFamily="18" charset="0"/>
                <a:ea typeface="Calibri" panose="020F0502020204030204" pitchFamily="34" charset="0"/>
              </a:rPr>
              <a:t>)</a:t>
            </a:r>
            <a:endParaRPr lang="en-LB" sz="2000" dirty="0">
              <a:solidFill>
                <a:schemeClr val="accent6">
                  <a:lumMod val="10000"/>
                </a:schemeClr>
              </a:solidFill>
              <a:effectLst/>
              <a:latin typeface="Times New Roman" panose="02020603050405020304" pitchFamily="18" charset="0"/>
              <a:ea typeface="Calibri" panose="020F0502020204030204" pitchFamily="34" charset="0"/>
            </a:endParaRPr>
          </a:p>
          <a:p>
            <a:pPr marL="800100" lvl="1" indent="-342900" algn="just" rtl="1">
              <a:lnSpc>
                <a:spcPct val="115000"/>
              </a:lnSpc>
              <a:buFont typeface="Wingdings" pitchFamily="2" charset="2"/>
              <a:buChar char="ü"/>
            </a:pPr>
            <a:r>
              <a:rPr lang="ar-SA" sz="2000" dirty="0">
                <a:solidFill>
                  <a:schemeClr val="accent6">
                    <a:lumMod val="10000"/>
                  </a:schemeClr>
                </a:solidFill>
                <a:effectLst/>
                <a:latin typeface="Times New Roman" panose="02020603050405020304" pitchFamily="18" charset="0"/>
                <a:ea typeface="Calibri" panose="020F0502020204030204" pitchFamily="34" charset="0"/>
              </a:rPr>
              <a:t>ميزانية المشروع (نموذج المقترح الملحق "ب")</a:t>
            </a:r>
            <a:endParaRPr lang="en-LB" sz="2000" dirty="0">
              <a:solidFill>
                <a:schemeClr val="accent6">
                  <a:lumMod val="10000"/>
                </a:schemeClr>
              </a:solidFill>
              <a:effectLst/>
              <a:latin typeface="Times New Roman" panose="02020603050405020304" pitchFamily="18" charset="0"/>
              <a:ea typeface="Calibri" panose="020F0502020204030204" pitchFamily="34" charset="0"/>
            </a:endParaRPr>
          </a:p>
          <a:p>
            <a:pPr marL="800100" lvl="1" indent="-342900" algn="just" rtl="1">
              <a:lnSpc>
                <a:spcPct val="115000"/>
              </a:lnSpc>
              <a:spcAft>
                <a:spcPts val="800"/>
              </a:spcAft>
              <a:buFont typeface="Wingdings" pitchFamily="2" charset="2"/>
              <a:buChar char="ü"/>
            </a:pPr>
            <a:r>
              <a:rPr lang="ar-SA" sz="2000" dirty="0">
                <a:solidFill>
                  <a:schemeClr val="accent6">
                    <a:lumMod val="10000"/>
                  </a:schemeClr>
                </a:solidFill>
                <a:effectLst/>
                <a:latin typeface="Times New Roman" panose="02020603050405020304" pitchFamily="18" charset="0"/>
                <a:ea typeface="Calibri" panose="020F0502020204030204" pitchFamily="34" charset="0"/>
              </a:rPr>
              <a:t>دليل عن التسجيل القانوني الصحيح للمؤسسة الرائدة أو قانونها الأساسي (إذا كنت بصدد عملية تجديد، فيرجى المد بدليل عن ذلك)</a:t>
            </a:r>
            <a:endParaRPr lang="en-LB" sz="2000" dirty="0">
              <a:solidFill>
                <a:schemeClr val="accent6">
                  <a:lumMod val="10000"/>
                </a:schemeClr>
              </a:solidFill>
              <a:effectLst/>
              <a:latin typeface="Times New Roman" panose="02020603050405020304" pitchFamily="18" charset="0"/>
              <a:ea typeface="Calibri" panose="020F0502020204030204" pitchFamily="34" charset="0"/>
            </a:endParaRPr>
          </a:p>
          <a:p>
            <a:pPr lvl="1" algn="r" rtl="1">
              <a:buClr>
                <a:schemeClr val="accent2"/>
              </a:buClr>
            </a:pPr>
            <a:endParaRPr lang="en-US" sz="2000" dirty="0">
              <a:solidFill>
                <a:schemeClr val="accent6">
                  <a:lumMod val="10000"/>
                </a:schemeClr>
              </a:solidFill>
            </a:endParaRPr>
          </a:p>
          <a:p>
            <a:pPr marL="457200" indent="-457200" algn="r" defTabSz="914400" rtl="1" eaLnBrk="1" latinLnBrk="0" hangingPunct="1">
              <a:buClr>
                <a:schemeClr val="accent2"/>
              </a:buClr>
              <a:buFont typeface="+mj-lt"/>
              <a:buAutoNum type="arabicPeriod" startAt="2"/>
            </a:pPr>
            <a:r>
              <a:rPr lang="ar-SA" sz="2000" b="1" i="1" dirty="0"/>
              <a:t>هل يشترط أن يكون الكيان/المنظمة مسجلاً/مسجلة حتى يتقدم بالطلب؟ </a:t>
            </a:r>
            <a:endParaRPr lang="en-US" sz="2000" b="1" i="1" dirty="0"/>
          </a:p>
          <a:p>
            <a:pPr algn="r" defTabSz="914400" rtl="1" eaLnBrk="1" latinLnBrk="0" hangingPunct="1">
              <a:buClr>
                <a:schemeClr val="accent2"/>
              </a:buClr>
            </a:pPr>
            <a:r>
              <a:rPr lang="ar-SA" sz="2000" dirty="0">
                <a:solidFill>
                  <a:schemeClr val="accent6">
                    <a:lumMod val="10000"/>
                  </a:schemeClr>
                </a:solidFill>
              </a:rPr>
              <a:t>نعم، لمقدم الطلب الرئيسي. يجب أن يكون للمنظمة مقدمة الطلب شخصية اعتبارية لدى السلطة الوطنية المختصة لتنفيذ المشروع، </a:t>
            </a:r>
            <a:r>
              <a:rPr lang="ar-SA" sz="2000" b="1" dirty="0">
                <a:solidFill>
                  <a:schemeClr val="accent6">
                    <a:lumMod val="10000"/>
                  </a:schemeClr>
                </a:solidFill>
              </a:rPr>
              <a:t>ويجب أن تقدم إثبات تسجيل قانوني مع الطلب المقدم. </a:t>
            </a:r>
            <a:r>
              <a:rPr lang="ar-SA" sz="2000" dirty="0">
                <a:solidFill>
                  <a:schemeClr val="accent6">
                    <a:lumMod val="10000"/>
                  </a:schemeClr>
                </a:solidFill>
              </a:rPr>
              <a:t>ويرجى ملاحظة أن مواد التأسيس ليست دليلاً على الوضع القانوني. </a:t>
            </a:r>
            <a:endParaRPr lang="en-US" sz="2000" dirty="0">
              <a:solidFill>
                <a:schemeClr val="accent6">
                  <a:lumMod val="10000"/>
                </a:schemeClr>
              </a:solidFill>
            </a:endParaRPr>
          </a:p>
          <a:p>
            <a:pPr algn="r" defTabSz="914400" rtl="1" eaLnBrk="1" latinLnBrk="0" hangingPunct="1">
              <a:buClr>
                <a:schemeClr val="accent2"/>
              </a:buClr>
            </a:pPr>
            <a:r>
              <a:rPr lang="ar-LB" sz="2000" dirty="0">
                <a:solidFill>
                  <a:schemeClr val="accent6">
                    <a:lumMod val="10000"/>
                  </a:schemeClr>
                </a:solidFill>
              </a:rPr>
              <a:t>في السودان، إذا كانت المنظمة تتقدم بطلب على مستوى المقر الرئيسي (الخرطوم)، فيجب أن يكون مقرها الرئيسي مسجلاً </a:t>
            </a:r>
            <a:r>
              <a:rPr lang="ar-LB" sz="2000" b="1" dirty="0">
                <a:solidFill>
                  <a:schemeClr val="accent6">
                    <a:lumMod val="10000"/>
                  </a:schemeClr>
                </a:solidFill>
              </a:rPr>
              <a:t>على المستوى الوطني</a:t>
            </a:r>
            <a:r>
              <a:rPr lang="ar-LB" sz="2000" dirty="0">
                <a:solidFill>
                  <a:schemeClr val="accent6">
                    <a:lumMod val="10000"/>
                  </a:schemeClr>
                </a:solidFill>
              </a:rPr>
              <a:t>، وبالتالي يمكنها تنفيذ مشروعها على المستوى الوطني في جميع الولايات الثلاث عشرة.</a:t>
            </a:r>
          </a:p>
          <a:p>
            <a:pPr algn="r" defTabSz="914400" rtl="1" eaLnBrk="1" latinLnBrk="0" hangingPunct="1">
              <a:buClr>
                <a:schemeClr val="accent2"/>
              </a:buClr>
            </a:pPr>
            <a:r>
              <a:rPr lang="ar-LB" sz="2000" dirty="0">
                <a:solidFill>
                  <a:schemeClr val="accent6">
                    <a:lumMod val="10000"/>
                  </a:schemeClr>
                </a:solidFill>
              </a:rPr>
              <a:t>إذا كانت المنظمة مسجلة فقط </a:t>
            </a:r>
            <a:r>
              <a:rPr lang="ar-LB" sz="2000" b="1" dirty="0">
                <a:solidFill>
                  <a:schemeClr val="accent6">
                    <a:lumMod val="10000"/>
                  </a:schemeClr>
                </a:solidFill>
              </a:rPr>
              <a:t>على مستوى الولاية</a:t>
            </a:r>
            <a:r>
              <a:rPr lang="ar-LB" sz="2000" dirty="0">
                <a:solidFill>
                  <a:schemeClr val="accent6">
                    <a:lumMod val="10000"/>
                  </a:schemeClr>
                </a:solidFill>
              </a:rPr>
              <a:t>، فلا يمكن تنفيذ المشروع إلا على مستوى الولاية (مثلاً المكتب فرعي).</a:t>
            </a:r>
            <a:endParaRPr lang="en-US" sz="2000" dirty="0">
              <a:solidFill>
                <a:schemeClr val="accent6">
                  <a:lumMod val="10000"/>
                </a:schemeClr>
              </a:solidFill>
            </a:endParaRPr>
          </a:p>
          <a:p>
            <a:pPr lvl="1" algn="r" rtl="1">
              <a:buClr>
                <a:schemeClr val="accent2"/>
              </a:buClr>
            </a:pPr>
            <a:endParaRPr lang="en-US" sz="2000" dirty="0">
              <a:solidFill>
                <a:schemeClr val="accent6">
                  <a:lumMod val="10000"/>
                </a:schemeClr>
              </a:solidFill>
            </a:endParaRPr>
          </a:p>
          <a:p>
            <a:pPr marL="457200" indent="-457200" algn="r" defTabSz="914400" rtl="1" eaLnBrk="1" latinLnBrk="0" hangingPunct="1">
              <a:buClr>
                <a:schemeClr val="accent2"/>
              </a:buClr>
              <a:buFont typeface="+mj-lt"/>
              <a:buAutoNum type="arabicPeriod" startAt="3"/>
            </a:pPr>
            <a:r>
              <a:rPr lang="ar-SA" sz="2000" b="1" i="1" dirty="0"/>
              <a:t>ما الذي يجب أن يكون التركيز الجغرافي للمشروع والمستفيدين منه؟</a:t>
            </a:r>
          </a:p>
          <a:p>
            <a:pPr lvl="1" algn="r" rtl="1">
              <a:buClr>
                <a:schemeClr val="accent2"/>
              </a:buClr>
            </a:pPr>
            <a:r>
              <a:rPr lang="ar-SA" sz="2000" dirty="0">
                <a:solidFill>
                  <a:schemeClr val="accent6">
                    <a:lumMod val="10000"/>
                  </a:schemeClr>
                </a:solidFill>
              </a:rPr>
              <a:t>سيمول صندوق المرأة للسلام والعمل الإنساني المشاريع المؤهلة في السودان مع التركيز الجغرافي في 4 ولايات هي القضارف والجزيرة وسنار والنيل الأبيض. </a:t>
            </a:r>
            <a:r>
              <a:rPr lang="ar-SA" sz="2000" b="1" dirty="0">
                <a:solidFill>
                  <a:schemeClr val="accent6">
                    <a:lumMod val="10000"/>
                  </a:schemeClr>
                </a:solidFill>
              </a:rPr>
              <a:t>لن</a:t>
            </a:r>
            <a:r>
              <a:rPr lang="ar-SA" sz="2000" dirty="0">
                <a:solidFill>
                  <a:schemeClr val="accent6">
                    <a:lumMod val="10000"/>
                  </a:schemeClr>
                </a:solidFill>
              </a:rPr>
              <a:t> </a:t>
            </a:r>
            <a:r>
              <a:rPr lang="ar-SA" sz="2000" b="1" dirty="0">
                <a:solidFill>
                  <a:schemeClr val="accent6">
                    <a:lumMod val="10000"/>
                  </a:schemeClr>
                </a:solidFill>
              </a:rPr>
              <a:t>تقبل</a:t>
            </a:r>
            <a:r>
              <a:rPr lang="ar-SA" sz="2000" dirty="0">
                <a:solidFill>
                  <a:schemeClr val="accent6">
                    <a:lumMod val="10000"/>
                  </a:schemeClr>
                </a:solidFill>
              </a:rPr>
              <a:t> المشاريع التي تغطي بلداناً عدة، أو المشاريع خارج التركيز الجغرافي.</a:t>
            </a:r>
          </a:p>
          <a:p>
            <a:pPr lvl="1" algn="r" rtl="1">
              <a:buClr>
                <a:schemeClr val="accent2"/>
              </a:buClr>
            </a:pPr>
            <a:endParaRPr lang="ar-SA" sz="2000" dirty="0">
              <a:solidFill>
                <a:schemeClr val="accent6">
                  <a:lumMod val="10000"/>
                </a:schemeClr>
              </a:solidFill>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11" y="261526"/>
            <a:ext cx="614756" cy="621652"/>
          </a:xfrm>
          <a:prstGeom prst="rect">
            <a:avLst/>
          </a:prstGeom>
        </p:spPr>
      </p:pic>
    </p:spTree>
    <p:extLst>
      <p:ext uri="{BB962C8B-B14F-4D97-AF65-F5344CB8AC3E}">
        <p14:creationId xmlns:p14="http://schemas.microsoft.com/office/powerpoint/2010/main" val="3118763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569043" y="115241"/>
            <a:ext cx="8440162" cy="914222"/>
          </a:xfrm>
        </p:spPr>
        <p:txBody>
          <a:bodyPr>
            <a:noAutofit/>
          </a:bodyPr>
          <a:lstStyle/>
          <a:p>
            <a:pPr algn="r" rtl="1"/>
            <a:r>
              <a:rPr lang="ar-SA" sz="4400" b="1" dirty="0">
                <a:solidFill>
                  <a:srgbClr val="009FE4"/>
                </a:solidFill>
                <a:latin typeface="Source Sans Pro"/>
              </a:rPr>
              <a:t>الأسئلة المتكررة</a:t>
            </a:r>
            <a:endParaRPr lang="en-CA" sz="4400" dirty="0">
              <a:solidFill>
                <a:schemeClr val="accent2"/>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B3F92E-EDB3-A342-AA57-478032349917}" type="slidenum">
              <a:rPr kumimoji="0" lang="en-US" sz="1200" b="0" i="0" u="none" strike="noStrike" kern="1200" cap="none" spc="0" normalizeH="0" baseline="0" noProof="0" smtClean="0">
                <a:ln>
                  <a:noFill/>
                </a:ln>
                <a:solidFill>
                  <a:srgbClr val="EFEFEF">
                    <a:lumMod val="9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EFEFEF">
                  <a:lumMod val="9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53A4BF-11E1-4595-AFA3-1ABE97540DF4}"/>
              </a:ext>
            </a:extLst>
          </p:cNvPr>
          <p:cNvSpPr txBox="1"/>
          <p:nvPr/>
        </p:nvSpPr>
        <p:spPr>
          <a:xfrm>
            <a:off x="315911" y="883178"/>
            <a:ext cx="11259055" cy="5940088"/>
          </a:xfrm>
          <a:prstGeom prst="rect">
            <a:avLst/>
          </a:prstGeom>
          <a:noFill/>
        </p:spPr>
        <p:txBody>
          <a:bodyPr wrap="square">
            <a:spAutoFit/>
          </a:bodyPr>
          <a:lstStyle/>
          <a:p>
            <a:pPr marL="457200" marR="0" lvl="0" indent="-457200" algn="r" defTabSz="914400" rtl="1" eaLnBrk="1" fontAlgn="auto" latinLnBrk="0" hangingPunct="1">
              <a:lnSpc>
                <a:spcPct val="100000"/>
              </a:lnSpc>
              <a:spcBef>
                <a:spcPts val="0"/>
              </a:spcBef>
              <a:spcAft>
                <a:spcPts val="0"/>
              </a:spcAft>
              <a:buClr>
                <a:srgbClr val="009FE4"/>
              </a:buClr>
              <a:buSzTx/>
              <a:buFont typeface="+mj-lt"/>
              <a:buAutoNum type="arabicPeriod" startAt="4"/>
              <a:tabLst/>
              <a:defRPr/>
            </a:pPr>
            <a:r>
              <a:rPr kumimoji="0" lang="ar-LB" sz="2000" b="1" i="1" u="none" strike="noStrike" kern="1200" cap="none" spc="0" normalizeH="0" baseline="0" noProof="0" dirty="0">
                <a:ln>
                  <a:noFill/>
                </a:ln>
                <a:solidFill>
                  <a:srgbClr val="002D41"/>
                </a:solidFill>
                <a:effectLst/>
                <a:uLnTx/>
                <a:uFillTx/>
                <a:latin typeface="Calibri" panose="020F0502020204030204"/>
                <a:ea typeface="Source Sans Pro" panose="020B0503030403020204" pitchFamily="34" charset="0"/>
                <a:cs typeface="Arial" panose="020B0604020202020204" pitchFamily="34" charset="0"/>
              </a:rPr>
              <a:t>ما هي معايير الأهلية؟</a:t>
            </a:r>
          </a:p>
          <a:p>
            <a:pPr marL="457200" marR="0" lvl="1" indent="0" algn="r" defTabSz="914400" rtl="1" eaLnBrk="1" fontAlgn="auto" latinLnBrk="0" hangingPunct="1">
              <a:lnSpc>
                <a:spcPct val="100000"/>
              </a:lnSpc>
              <a:spcBef>
                <a:spcPts val="0"/>
              </a:spcBef>
              <a:spcAft>
                <a:spcPts val="0"/>
              </a:spcAft>
              <a:buClr>
                <a:srgbClr val="009FE4"/>
              </a:buClr>
              <a:buSzTx/>
              <a:buFontTx/>
              <a:buNone/>
              <a:tabLst/>
              <a:defRPr/>
            </a:pP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يجب على المنظمة مقدمة الطلب الرئيسية:</a:t>
            </a:r>
          </a:p>
          <a:p>
            <a:pPr marL="342900" marR="0" lvl="0" indent="-342900" algn="r" defTabSz="914400" rtl="1" eaLnBrk="1" fontAlgn="auto" latinLnBrk="0" hangingPunct="1">
              <a:lnSpc>
                <a:spcPct val="100000"/>
              </a:lnSpc>
              <a:spcBef>
                <a:spcPts val="0"/>
              </a:spcBef>
              <a:spcAft>
                <a:spcPts val="0"/>
              </a:spcAft>
              <a:buClr>
                <a:srgbClr val="009FE4"/>
              </a:buClr>
              <a:buSzTx/>
              <a:buFont typeface="Wingdings" pitchFamily="2" charset="2"/>
              <a:buChar char="ü"/>
              <a:tabLst/>
              <a:defRPr/>
            </a:pP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أن يكون لديها سجل مثبت بالعمل مع النساء أو الفتيات بتنوعهن. </a:t>
            </a:r>
          </a:p>
          <a:p>
            <a:pPr marL="342900" marR="0" lvl="0" indent="-342900" algn="r" defTabSz="914400" rtl="1" eaLnBrk="1" fontAlgn="auto" latinLnBrk="0" hangingPunct="1">
              <a:lnSpc>
                <a:spcPct val="100000"/>
              </a:lnSpc>
              <a:spcBef>
                <a:spcPts val="0"/>
              </a:spcBef>
              <a:spcAft>
                <a:spcPts val="0"/>
              </a:spcAft>
              <a:buClr>
                <a:srgbClr val="009FE4"/>
              </a:buClr>
              <a:buSzTx/>
              <a:buFont typeface="Wingdings" pitchFamily="2" charset="2"/>
              <a:buChar char="ü"/>
              <a:tabLst/>
              <a:defRPr/>
            </a:pP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أن يكون لديها شخصية اعتبارية لدى السلطة الوطنية المختصة في البلد المؤهل لتنفيذ المشروع، ويجب أن تقدم إثبات تسجيل قانوني مع الطلب المقدم. </a:t>
            </a:r>
            <a:endParaRPr kumimoji="0" lang="en-US"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mn-cs"/>
            </a:endParaRPr>
          </a:p>
          <a:p>
            <a:pPr marL="342900" marR="0" lvl="0" indent="-342900" algn="r" defTabSz="914400" rtl="1" eaLnBrk="1" fontAlgn="auto" latinLnBrk="0" hangingPunct="1">
              <a:lnSpc>
                <a:spcPct val="100000"/>
              </a:lnSpc>
              <a:spcBef>
                <a:spcPts val="0"/>
              </a:spcBef>
              <a:spcAft>
                <a:spcPts val="0"/>
              </a:spcAft>
              <a:buClr>
                <a:srgbClr val="009FE4"/>
              </a:buClr>
              <a:buSzTx/>
              <a:buFont typeface="Wingdings" pitchFamily="2" charset="2"/>
              <a:buChar char="ü"/>
              <a:tabLst/>
              <a:defRPr/>
            </a:pP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المنظمات </a:t>
            </a:r>
            <a:r>
              <a:rPr kumimoji="0" lang="ar-SA" sz="2000" b="1" i="0" u="sng"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غير المؤهلة هي</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الوكالات أو المؤسسات الحكومية، وكالات الأمم المتحدة أو فرق الأمم المتحدة القطرية، الأفراد بصفتهم الشخصية</a:t>
            </a:r>
            <a:r>
              <a:rPr kumimoji="0" lang="en-LB"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mn-cs"/>
              </a:rPr>
              <a:t>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كيانات القطاع الخاص</a:t>
            </a:r>
            <a:r>
              <a:rPr kumimoji="0" lang="en-LB"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mn-cs"/>
              </a:rPr>
              <a:t>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الجامعات والمؤسسات التعليمية والبحثية ومراكز الأبحاث.</a:t>
            </a:r>
          </a:p>
          <a:p>
            <a:pPr marL="457200" marR="0" lvl="1" indent="0" algn="r" defTabSz="914400" rtl="1" eaLnBrk="1" fontAlgn="auto" latinLnBrk="0" hangingPunct="1">
              <a:lnSpc>
                <a:spcPct val="100000"/>
              </a:lnSpc>
              <a:spcBef>
                <a:spcPts val="0"/>
              </a:spcBef>
              <a:spcAft>
                <a:spcPts val="0"/>
              </a:spcAft>
              <a:buClr>
                <a:srgbClr val="009FE4"/>
              </a:buClr>
              <a:buSzTx/>
              <a:buFontTx/>
              <a:buNone/>
              <a:tabLst/>
              <a:defRPr/>
            </a:pP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يرجى ملاحظة أنه سيتم تقييم الأهلية بناءً على شهادة التسجيل المقدمة مع الطلب.</a:t>
            </a:r>
          </a:p>
          <a:p>
            <a:pPr marL="457200" marR="0" lvl="1" indent="0" algn="r" defTabSz="914400" rtl="1" eaLnBrk="1" fontAlgn="auto" latinLnBrk="0" hangingPunct="1">
              <a:lnSpc>
                <a:spcPct val="100000"/>
              </a:lnSpc>
              <a:spcBef>
                <a:spcPts val="0"/>
              </a:spcBef>
              <a:spcAft>
                <a:spcPts val="0"/>
              </a:spcAft>
              <a:buClr>
                <a:srgbClr val="009FE4"/>
              </a:buClr>
              <a:buSzTx/>
              <a:buFontTx/>
              <a:buNone/>
              <a:tabLst/>
              <a:defRPr/>
            </a:pPr>
            <a:endParaRPr kumimoji="0" lang="en-US" sz="2000" b="0" i="0" u="none" strike="noStrike" kern="1200" cap="none" spc="0" normalizeH="0" baseline="0" noProof="0" dirty="0">
              <a:ln>
                <a:noFill/>
              </a:ln>
              <a:solidFill>
                <a:srgbClr val="002D41"/>
              </a:solidFill>
              <a:effectLst/>
              <a:uLnTx/>
              <a:uFillTx/>
              <a:latin typeface="Calibri" panose="020F0502020204030204"/>
              <a:ea typeface="Source Sans Pro" panose="020B0503030403020204" pitchFamily="34" charset="0"/>
              <a:cs typeface="+mn-cs"/>
            </a:endParaRPr>
          </a:p>
          <a:p>
            <a:pPr marL="457200" marR="0" lvl="0" indent="-457200" algn="r" defTabSz="914400" rtl="1" eaLnBrk="1" fontAlgn="auto" latinLnBrk="0" hangingPunct="1">
              <a:lnSpc>
                <a:spcPct val="100000"/>
              </a:lnSpc>
              <a:spcBef>
                <a:spcPts val="0"/>
              </a:spcBef>
              <a:spcAft>
                <a:spcPts val="0"/>
              </a:spcAft>
              <a:buClr>
                <a:srgbClr val="009FE4"/>
              </a:buClr>
              <a:buSzTx/>
              <a:buFont typeface="+mj-lt"/>
              <a:buAutoNum type="arabicPeriod" startAt="5"/>
              <a:tabLst/>
              <a:defRPr/>
            </a:pPr>
            <a:r>
              <a:rPr kumimoji="0" lang="ar-LB" sz="2000" b="1" i="1" u="none" strike="noStrike" kern="1200" cap="none" spc="0" normalizeH="0" baseline="0" noProof="0" dirty="0">
                <a:ln>
                  <a:noFill/>
                </a:ln>
                <a:solidFill>
                  <a:srgbClr val="002D41"/>
                </a:solidFill>
                <a:effectLst/>
                <a:uLnTx/>
                <a:uFillTx/>
                <a:latin typeface="Calibri" panose="020F0502020204030204"/>
                <a:ea typeface="Source Sans Pro" panose="020B0503030403020204" pitchFamily="34" charset="0"/>
                <a:cs typeface="Arial" panose="020B0604020202020204" pitchFamily="34" charset="0"/>
              </a:rPr>
              <a:t>ما الذي يجب أن يركز عليه المشروع؟</a:t>
            </a:r>
          </a:p>
          <a:p>
            <a:pPr lvl="0" algn="r" rtl="1">
              <a:buClr>
                <a:srgbClr val="009FE4"/>
              </a:buClr>
            </a:pPr>
            <a:r>
              <a:rPr kumimoji="0" lang="ar-LB" sz="2000" b="0" i="0" u="none" strike="noStrike" kern="1200" cap="none" spc="0" normalizeH="0" baseline="0" noProof="0" dirty="0">
                <a:ln>
                  <a:noFill/>
                </a:ln>
                <a:solidFill>
                  <a:srgbClr val="009FE4"/>
                </a:solidFill>
                <a:effectLst/>
                <a:uLnTx/>
                <a:uFillTx/>
                <a:latin typeface="Calibri" panose="020F0502020204030204"/>
                <a:ea typeface="+mn-ea"/>
                <a:cs typeface="Arial" panose="020B0604020202020204" pitchFamily="34" charset="0"/>
              </a:rPr>
              <a:t>للتمويل البرامجى: </a:t>
            </a:r>
            <a:r>
              <a:rPr lang="ar-SA" sz="2000" dirty="0">
                <a:solidFill>
                  <a:srgbClr val="EFEFEF">
                    <a:lumMod val="10000"/>
                  </a:srgbClr>
                </a:solidFill>
              </a:rPr>
              <a:t>(</a:t>
            </a:r>
            <a:r>
              <a:rPr lang="ar-LB" sz="2000" dirty="0">
                <a:solidFill>
                  <a:srgbClr val="EFEFEF">
                    <a:lumMod val="10000"/>
                  </a:srgbClr>
                </a:solidFill>
              </a:rPr>
              <a:t>30,000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إلى</a:t>
            </a:r>
            <a:r>
              <a:rPr kumimoji="0" lang="ar-LB"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200,000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دولار أمريكي)</a:t>
            </a:r>
            <a:r>
              <a:rPr kumimoji="0" lang="en-US"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سيمول المشاريع التي تهدف إلى :</a:t>
            </a:r>
          </a:p>
          <a:p>
            <a:pPr marL="0" marR="0" lvl="0" indent="0" algn="r" defTabSz="914400" rtl="1" eaLnBrk="1" fontAlgn="auto" latinLnBrk="0" hangingPunct="1">
              <a:lnSpc>
                <a:spcPct val="100000"/>
              </a:lnSpc>
              <a:spcBef>
                <a:spcPts val="0"/>
              </a:spcBef>
              <a:spcAft>
                <a:spcPts val="0"/>
              </a:spcAft>
              <a:buClr>
                <a:srgbClr val="009FE4"/>
              </a:buClr>
              <a:buSzTx/>
              <a:buFontTx/>
              <a:buNone/>
              <a:tabLst/>
              <a:defRPr/>
            </a:pPr>
            <a:r>
              <a:rPr kumimoji="0" lang="ar-SA" sz="2000" b="1"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مجال التأثیر 1 </a:t>
            </a:r>
            <a:r>
              <a:rPr kumimoji="0" lang="en-US"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تعزیز دور منظمات المجتمع المدني في الدعوة إلى وضمان المساءلة عن التزامات المرأة والسلام والأمن</a:t>
            </a:r>
          </a:p>
          <a:p>
            <a:pPr marL="0" marR="0" lvl="0" indent="0" algn="r" defTabSz="914400" rtl="1" eaLnBrk="1" fontAlgn="auto" latinLnBrk="0" hangingPunct="1">
              <a:lnSpc>
                <a:spcPct val="100000"/>
              </a:lnSpc>
              <a:spcBef>
                <a:spcPts val="0"/>
              </a:spcBef>
              <a:spcAft>
                <a:spcPts val="0"/>
              </a:spcAft>
              <a:buClr>
                <a:srgbClr val="009FE4"/>
              </a:buClr>
              <a:buSzTx/>
              <a:buFontTx/>
              <a:buNone/>
              <a:tabLst/>
              <a:defRPr/>
            </a:pPr>
            <a:r>
              <a:rPr kumimoji="0" lang="ar-SA" sz="2000" b="1"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مجال التأثیر 4 </a:t>
            </a:r>
            <a:r>
              <a:rPr kumimoji="0" lang="en-US" sz="2000" b="1"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زيادة تمثیل المرأة وقیادتھا في عملیات السلام الرسمیة وغیر الرسمیة و / أو في تنفیذ اتفاقیات السلام</a:t>
            </a:r>
          </a:p>
          <a:p>
            <a:pPr marL="0" marR="0" lvl="0" indent="0" algn="r" defTabSz="914400" rtl="1" eaLnBrk="1" fontAlgn="auto" latinLnBrk="0" hangingPunct="1">
              <a:lnSpc>
                <a:spcPct val="100000"/>
              </a:lnSpc>
              <a:spcBef>
                <a:spcPts val="0"/>
              </a:spcBef>
              <a:spcAft>
                <a:spcPts val="0"/>
              </a:spcAft>
              <a:buClr>
                <a:srgbClr val="009FE4"/>
              </a:buClr>
              <a:buSzTx/>
              <a:buFontTx/>
              <a:buNone/>
              <a:tabLst/>
              <a:defRPr/>
            </a:pPr>
            <a:r>
              <a:rPr kumimoji="0" lang="ar-SA" sz="2000" b="1"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مجال التأثیر 6 </a:t>
            </a:r>
            <a:r>
              <a:rPr kumimoji="0" lang="en-US"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تحسین الانتعاش الاجتماعي والاقتصادي والمشاركة السیاسیة للنساء والفتیات في سیاقات بناء السلام.</a:t>
            </a:r>
          </a:p>
          <a:p>
            <a:pPr marL="0" marR="0" lvl="0" indent="0" algn="r" defTabSz="914400" rtl="1" eaLnBrk="1" fontAlgn="auto" latinLnBrk="0" hangingPunct="1">
              <a:lnSpc>
                <a:spcPct val="100000"/>
              </a:lnSpc>
              <a:spcBef>
                <a:spcPts val="0"/>
              </a:spcBef>
              <a:spcAft>
                <a:spcPts val="0"/>
              </a:spcAft>
              <a:buClr>
                <a:srgbClr val="009FE4"/>
              </a:buClr>
              <a:buSzTx/>
              <a:buFontTx/>
              <a:buNone/>
              <a:tabLst/>
              <a:defRPr/>
            </a:pP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يرجى التطلع على </a:t>
            </a:r>
            <a:r>
              <a:rPr kumimoji="0" lang="ar-SA" sz="2000" b="1"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ورقة إرشاد المؤشرات </a:t>
            </a:r>
            <a:r>
              <a:rPr kumimoji="0" lang="en-US"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WPHF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للحصول على إرشادات حول إطار عمل النتائج والمؤشرات المطلوبة في نموذج الاقتراح المرفق لكل من مجالات التأثير الثلاث.</a:t>
            </a:r>
          </a:p>
          <a:p>
            <a:pPr marL="0" marR="0" lvl="0" indent="0" algn="r" defTabSz="914400" rtl="1" eaLnBrk="1" fontAlgn="auto" latinLnBrk="0" hangingPunct="1">
              <a:lnSpc>
                <a:spcPct val="100000"/>
              </a:lnSpc>
              <a:spcBef>
                <a:spcPts val="0"/>
              </a:spcBef>
              <a:spcAft>
                <a:spcPts val="0"/>
              </a:spcAft>
              <a:buClr>
                <a:srgbClr val="009FE4"/>
              </a:buClr>
              <a:buSzTx/>
              <a:buFontTx/>
              <a:buNone/>
              <a:tabLst/>
              <a:defRPr/>
            </a:pPr>
            <a:endPar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
                <a:srgbClr val="009FE4"/>
              </a:buClr>
              <a:buSzTx/>
              <a:buFontTx/>
              <a:buNone/>
              <a:tabLst/>
              <a:defRPr/>
            </a:pPr>
            <a:r>
              <a:rPr kumimoji="0" lang="ar-LB" sz="2000" b="0" i="0" u="none" strike="noStrike" kern="1200" cap="none" spc="0" normalizeH="0" baseline="0" noProof="0" dirty="0">
                <a:ln>
                  <a:noFill/>
                </a:ln>
                <a:solidFill>
                  <a:srgbClr val="009FE4"/>
                </a:solidFill>
                <a:effectLst/>
                <a:uLnTx/>
                <a:uFillTx/>
                <a:latin typeface="Calibri" panose="020F0502020204030204"/>
                <a:ea typeface="+mn-ea"/>
                <a:cs typeface="Arial" panose="020B0604020202020204" pitchFamily="34" charset="0"/>
              </a:rPr>
              <a:t>للتمويل المؤسسي: </a:t>
            </a:r>
            <a:r>
              <a:rPr lang="ar-SA" sz="2000" dirty="0">
                <a:solidFill>
                  <a:srgbClr val="EFEFEF">
                    <a:lumMod val="10000"/>
                  </a:srgbClr>
                </a:solidFill>
              </a:rPr>
              <a:t>(</a:t>
            </a:r>
            <a:r>
              <a:rPr lang="ar-LB" sz="2000" dirty="0">
                <a:solidFill>
                  <a:srgbClr val="EFEFEF">
                    <a:lumMod val="10000"/>
                  </a:srgbClr>
                </a:solidFill>
              </a:rPr>
              <a:t>2,500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إلى</a:t>
            </a:r>
            <a:r>
              <a:rPr kumimoji="0" lang="ar-LB"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30,000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دولار أمريكي)</a:t>
            </a:r>
            <a:r>
              <a:rPr kumimoji="0" lang="en-US"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a:t>
            </a:r>
            <a:r>
              <a:rPr kumimoji="0" lang="ar-LB"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يجب أن تركز المشاريع على تعزيز </a:t>
            </a:r>
            <a:r>
              <a:rPr kumimoji="0" lang="ar-LB" sz="2000" b="1"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القدرة المؤسسية </a:t>
            </a:r>
            <a:r>
              <a:rPr kumimoji="0" lang="ar-LB"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للمنظمة العاملة في القضايا المتعلقة بأجندة المرآة والسلام والأمن (ورقة إرشاد المؤشرات للتمويل المؤسسي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باللغتين </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hlinkClick r:id="rId2"/>
              </a:rPr>
              <a:t>الإنجليزية</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و</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hlinkClick r:id="rId3"/>
              </a:rPr>
              <a:t>العربية</a:t>
            </a:r>
            <a:r>
              <a:rPr kumimoji="0" lang="ar-SA" sz="2000" b="0" i="0" u="none" strike="noStrike" kern="1200" cap="none" spc="0" normalizeH="0" baseline="0" noProof="0" dirty="0">
                <a:ln>
                  <a:noFill/>
                </a:ln>
                <a:solidFill>
                  <a:srgbClr val="EFEFEF">
                    <a:lumMod val="10000"/>
                  </a:srgbClr>
                </a:solidFill>
                <a:effectLst/>
                <a:uLnTx/>
                <a:uFillTx/>
                <a:latin typeface="Calibri" panose="020F0502020204030204"/>
                <a:ea typeface="+mn-ea"/>
                <a:cs typeface="Arial" panose="020B0604020202020204" pitchFamily="34" charset="0"/>
              </a:rPr>
              <a:t>) </a:t>
            </a:r>
            <a:r>
              <a:rPr kumimoji="0" lang="en-US" sz="2000" b="0" i="0" u="none" strike="noStrike" kern="1200" cap="none" spc="0" normalizeH="0" baseline="0" noProof="0" dirty="0">
                <a:ln>
                  <a:noFill/>
                </a:ln>
                <a:solidFill>
                  <a:srgbClr val="002D41"/>
                </a:solidFill>
                <a:effectLst/>
                <a:uLnTx/>
                <a:uFillTx/>
                <a:latin typeface="Calibri" panose="020F0502020204030204"/>
                <a:ea typeface="Source Sans Pro" panose="020B0503030403020204" pitchFamily="34" charset="0"/>
                <a:cs typeface="+mn-cs"/>
              </a:rPr>
              <a:t> </a:t>
            </a: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911" y="261526"/>
            <a:ext cx="614756" cy="621652"/>
          </a:xfrm>
          <a:prstGeom prst="rect">
            <a:avLst/>
          </a:prstGeom>
        </p:spPr>
      </p:pic>
    </p:spTree>
    <p:extLst>
      <p:ext uri="{BB962C8B-B14F-4D97-AF65-F5344CB8AC3E}">
        <p14:creationId xmlns:p14="http://schemas.microsoft.com/office/powerpoint/2010/main" val="239416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569043" y="115241"/>
            <a:ext cx="8440162" cy="914222"/>
          </a:xfrm>
        </p:spPr>
        <p:txBody>
          <a:bodyPr>
            <a:noAutofit/>
          </a:bodyPr>
          <a:lstStyle/>
          <a:p>
            <a:pPr algn="r" rtl="1"/>
            <a:r>
              <a:rPr lang="ar-SA" sz="4400" b="1" dirty="0">
                <a:solidFill>
                  <a:srgbClr val="009FE4"/>
                </a:solidFill>
                <a:latin typeface="Source Sans Pro"/>
              </a:rPr>
              <a:t>الأسئلة المتكررة</a:t>
            </a:r>
            <a:endParaRPr lang="en-CA" sz="4400" dirty="0">
              <a:solidFill>
                <a:schemeClr val="accent2"/>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14</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15911" y="883178"/>
            <a:ext cx="11259055" cy="5940088"/>
          </a:xfrm>
          <a:prstGeom prst="rect">
            <a:avLst/>
          </a:prstGeom>
          <a:noFill/>
        </p:spPr>
        <p:txBody>
          <a:bodyPr wrap="square">
            <a:spAutoFit/>
          </a:bodyPr>
          <a:lstStyle/>
          <a:p>
            <a:pPr marL="457200" indent="-457200" algn="r" defTabSz="914400" rtl="1" eaLnBrk="1" latinLnBrk="0" hangingPunct="1">
              <a:buClr>
                <a:schemeClr val="accent2"/>
              </a:buClr>
              <a:buFont typeface="+mj-lt"/>
              <a:buAutoNum type="arabicPeriod" startAt="6"/>
            </a:pPr>
            <a:r>
              <a:rPr lang="ar-SA" sz="2000" b="1" i="1" dirty="0"/>
              <a:t>كيف </a:t>
            </a:r>
            <a:r>
              <a:rPr lang="ar-LB" sz="2000" b="1" i="1" dirty="0"/>
              <a:t>ي</a:t>
            </a:r>
            <a:r>
              <a:rPr lang="ar-SA" sz="2000" b="1" i="1" dirty="0"/>
              <a:t>حدد </a:t>
            </a:r>
            <a:r>
              <a:rPr lang="en-US" sz="2000" b="1" i="1" dirty="0"/>
              <a:t>WPHF</a:t>
            </a:r>
            <a:r>
              <a:rPr lang="ar-LB" sz="2000" b="1" i="1" dirty="0"/>
              <a:t> </a:t>
            </a:r>
            <a:r>
              <a:rPr lang="en-US" sz="2000" b="1" i="1" dirty="0"/>
              <a:t> </a:t>
            </a:r>
            <a:r>
              <a:rPr lang="ar-SA" sz="2000" b="1" i="1" dirty="0"/>
              <a:t>منظمات</a:t>
            </a:r>
            <a:r>
              <a:rPr lang="ar-LB" sz="2000" b="1" i="1" dirty="0"/>
              <a:t> </a:t>
            </a:r>
            <a:r>
              <a:rPr lang="ar-SA" sz="2000" b="1" i="1" dirty="0"/>
              <a:t>حقوق المرأة، والمنظمات النسوية، التي تقودها النساء، والتي تركز على الشباب، والمنظمات التي تقودها الشابات؟</a:t>
            </a:r>
            <a:endParaRPr lang="en-US" sz="2000" b="1" i="1" dirty="0"/>
          </a:p>
          <a:p>
            <a:pPr algn="r" defTabSz="914400" rtl="1" eaLnBrk="1" latinLnBrk="0" hangingPunct="1">
              <a:buClr>
                <a:schemeClr val="accent2"/>
              </a:buClr>
            </a:pPr>
            <a:r>
              <a:rPr lang="ar-SA" sz="2000" b="1" dirty="0">
                <a:solidFill>
                  <a:srgbClr val="099BDD"/>
                </a:solidFill>
                <a:ea typeface="Calibri" panose="020F0502020204030204" pitchFamily="34" charset="0"/>
              </a:rPr>
              <a:t>منظمة حقوق المرأة أو نسوية</a:t>
            </a:r>
            <a:r>
              <a:rPr lang="ar-SA" sz="2000" b="1" dirty="0">
                <a:solidFill>
                  <a:schemeClr val="accent6">
                    <a:lumMod val="10000"/>
                  </a:schemeClr>
                </a:solidFill>
                <a:ea typeface="Calibri" panose="020F0502020204030204" pitchFamily="34" charset="0"/>
              </a:rPr>
              <a:t>: </a:t>
            </a:r>
            <a:r>
              <a:rPr lang="ar-SA" sz="2000" dirty="0">
                <a:solidFill>
                  <a:schemeClr val="accent6">
                    <a:lumMod val="10000"/>
                  </a:schemeClr>
                </a:solidFill>
                <a:ea typeface="Calibri" panose="020F0502020204030204" pitchFamily="34" charset="0"/>
              </a:rPr>
              <a:t>على البيان الرسمي لرسالة أو رؤية المنظمة أن يعكس التزامها بمعالجة أشكال التمييز المتعددة/المتقاطعة، وتعزيز المساواة بين الجنسين وحقوق النساء. وعلى أهداف المنظمة أن تشمل معالجة الحوافز/النظم/الهياكل الأساسية التي تديم العنف القائم على نوع الجنس، ولا سيما النظام الذكوري وديناميات السلطة القائمة على التمييز بين الجنسين، والعمل على تحويلها.</a:t>
            </a:r>
          </a:p>
          <a:p>
            <a:pPr lvl="1" algn="r" rtl="1">
              <a:buClr>
                <a:schemeClr val="accent2"/>
              </a:buClr>
            </a:pPr>
            <a:endParaRPr lang="ar-SA" sz="2000" dirty="0">
              <a:solidFill>
                <a:schemeClr val="accent6">
                  <a:lumMod val="10000"/>
                </a:schemeClr>
              </a:solidFill>
              <a:ea typeface="Calibri" panose="020F0502020204030204" pitchFamily="34" charset="0"/>
            </a:endParaRPr>
          </a:p>
          <a:p>
            <a:pPr lvl="1" algn="r" rtl="1">
              <a:buClr>
                <a:schemeClr val="accent2"/>
              </a:buClr>
            </a:pPr>
            <a:r>
              <a:rPr lang="ar-SA" sz="2000" b="1" dirty="0">
                <a:solidFill>
                  <a:srgbClr val="099BDD"/>
                </a:solidFill>
                <a:ea typeface="Calibri" panose="020F0502020204030204" pitchFamily="34" charset="0"/>
              </a:rPr>
              <a:t>منظمة تقودها نساء</a:t>
            </a:r>
            <a:r>
              <a:rPr lang="ar-SA" sz="2000" b="1" dirty="0">
                <a:solidFill>
                  <a:schemeClr val="accent6">
                    <a:lumMod val="10000"/>
                  </a:schemeClr>
                </a:solidFill>
                <a:ea typeface="Calibri" panose="020F0502020204030204" pitchFamily="34" charset="0"/>
              </a:rPr>
              <a:t>: </a:t>
            </a:r>
            <a:r>
              <a:rPr lang="ar-SA" sz="2000" dirty="0">
                <a:solidFill>
                  <a:schemeClr val="accent6">
                    <a:lumMod val="10000"/>
                  </a:schemeClr>
                </a:solidFill>
                <a:ea typeface="Calibri" panose="020F0502020204030204" pitchFamily="34" charset="0"/>
              </a:rPr>
              <a:t>يجب أن ترأسها امرأة بوصفها مديرة/رئيسة للمنظمة.</a:t>
            </a:r>
          </a:p>
          <a:p>
            <a:pPr lvl="1" algn="r" rtl="1">
              <a:buClr>
                <a:schemeClr val="accent2"/>
              </a:buClr>
            </a:pPr>
            <a:endParaRPr lang="ar-SA" sz="2000" dirty="0">
              <a:solidFill>
                <a:schemeClr val="accent6">
                  <a:lumMod val="10000"/>
                </a:schemeClr>
              </a:solidFill>
              <a:ea typeface="Calibri" panose="020F0502020204030204" pitchFamily="34" charset="0"/>
            </a:endParaRPr>
          </a:p>
          <a:p>
            <a:pPr lvl="1" algn="r" rtl="1">
              <a:buClr>
                <a:schemeClr val="accent2"/>
              </a:buClr>
            </a:pPr>
            <a:r>
              <a:rPr lang="ar-SA" sz="2000" b="1" dirty="0">
                <a:solidFill>
                  <a:srgbClr val="099BDD"/>
                </a:solidFill>
                <a:ea typeface="Calibri" panose="020F0502020204030204" pitchFamily="34" charset="0"/>
              </a:rPr>
              <a:t>منظمة حقوق الشباب</a:t>
            </a:r>
            <a:r>
              <a:rPr lang="ar-SA" sz="2000" dirty="0">
                <a:solidFill>
                  <a:schemeClr val="accent6">
                    <a:lumMod val="10000"/>
                  </a:schemeClr>
                </a:solidFill>
                <a:ea typeface="Calibri" panose="020F0502020204030204" pitchFamily="34" charset="0"/>
              </a:rPr>
              <a:t>: لكي تعتبر المنظمة معنية "بحقوق الشباب"، يجب أن تعكس مهمتها/ رؤيتها الرسمية التزامها بدعم المشاركة الاجتماعية والاقتصادية والسياسية للشابات والشبان وبمعالجة الأشكال المتعددة / المتداخلة للتمييز وتعزيز حقوق الشابات والشبان. سيوفر </a:t>
            </a:r>
            <a:r>
              <a:rPr lang="en-US" sz="2000" dirty="0">
                <a:solidFill>
                  <a:schemeClr val="accent6">
                    <a:lumMod val="10000"/>
                  </a:schemeClr>
                </a:solidFill>
                <a:ea typeface="Calibri" panose="020F0502020204030204" pitchFamily="34" charset="0"/>
              </a:rPr>
              <a:t>WPHF </a:t>
            </a:r>
            <a:r>
              <a:rPr lang="ar-SA" sz="2000" dirty="0">
                <a:solidFill>
                  <a:schemeClr val="accent6">
                    <a:lumMod val="10000"/>
                  </a:schemeClr>
                </a:solidFill>
                <a:ea typeface="Calibri" panose="020F0502020204030204" pitchFamily="34" charset="0"/>
              </a:rPr>
              <a:t>اهتمامًا خاصًا للمنظمات التي تركز على الشباب والتي تدعم الشابات، وتعزز المساواة بين الجنسين وبناء السلام.</a:t>
            </a:r>
          </a:p>
          <a:p>
            <a:pPr lvl="1" algn="r" rtl="1">
              <a:buClr>
                <a:schemeClr val="accent2"/>
              </a:buClr>
            </a:pPr>
            <a:endParaRPr lang="ar-SA" sz="2000" dirty="0">
              <a:solidFill>
                <a:schemeClr val="accent6">
                  <a:lumMod val="10000"/>
                </a:schemeClr>
              </a:solidFill>
              <a:ea typeface="Calibri" panose="020F0502020204030204" pitchFamily="34" charset="0"/>
            </a:endParaRPr>
          </a:p>
          <a:p>
            <a:pPr lvl="1" algn="r" rtl="1">
              <a:buClr>
                <a:schemeClr val="accent2"/>
              </a:buClr>
            </a:pPr>
            <a:r>
              <a:rPr lang="ar-SA" sz="2000" b="1" dirty="0">
                <a:solidFill>
                  <a:srgbClr val="099BDD"/>
                </a:solidFill>
                <a:ea typeface="Calibri" panose="020F0502020204030204" pitchFamily="34" charset="0"/>
              </a:rPr>
              <a:t>منظمة تقودها شابات</a:t>
            </a:r>
            <a:r>
              <a:rPr lang="ar-SA" sz="2000" dirty="0">
                <a:solidFill>
                  <a:schemeClr val="accent6">
                    <a:lumMod val="10000"/>
                  </a:schemeClr>
                </a:solidFill>
                <a:ea typeface="Calibri" panose="020F0502020204030204" pitchFamily="34" charset="0"/>
              </a:rPr>
              <a:t>: يجب أن ترأسها شابة يتراوح عمرها بين 18 و29 عامًا وتعمل كمديرة / رئيسة المنظمة.</a:t>
            </a:r>
            <a:endParaRPr lang="en-US" sz="2000" dirty="0">
              <a:solidFill>
                <a:schemeClr val="accent6">
                  <a:lumMod val="10000"/>
                </a:schemeClr>
              </a:solidFill>
              <a:ea typeface="Calibri" panose="020F0502020204030204" pitchFamily="34" charset="0"/>
            </a:endParaRPr>
          </a:p>
          <a:p>
            <a:pPr lvl="1" algn="r" rtl="1">
              <a:buClr>
                <a:schemeClr val="accent2"/>
              </a:buClr>
            </a:pPr>
            <a:endParaRPr lang="ar-SA" sz="2000" dirty="0">
              <a:solidFill>
                <a:schemeClr val="accent6">
                  <a:lumMod val="10000"/>
                </a:schemeClr>
              </a:solidFill>
              <a:ea typeface="Calibri" panose="020F0502020204030204" pitchFamily="34" charset="0"/>
            </a:endParaRPr>
          </a:p>
          <a:p>
            <a:pPr marL="457200" indent="-457200" algn="r" defTabSz="914400" rtl="1" eaLnBrk="1" latinLnBrk="0" hangingPunct="1">
              <a:buClr>
                <a:schemeClr val="accent2"/>
              </a:buClr>
              <a:buFont typeface="+mj-lt"/>
              <a:buAutoNum type="arabicPeriod" startAt="7"/>
            </a:pPr>
            <a:r>
              <a:rPr lang="ar-SA" sz="2000" b="1" i="1" dirty="0"/>
              <a:t>هل يمكننا التقديم على كل من تيارين التمويل البرامجي والمؤسسي؟</a:t>
            </a:r>
            <a:endParaRPr lang="en-US" sz="2000" b="1" i="1" dirty="0"/>
          </a:p>
          <a:p>
            <a:pPr lvl="1" algn="r" rtl="1">
              <a:buClr>
                <a:schemeClr val="accent2"/>
              </a:buClr>
            </a:pPr>
            <a:r>
              <a:rPr lang="ar-SA" sz="2000" dirty="0">
                <a:solidFill>
                  <a:schemeClr val="accent6">
                    <a:lumMod val="10000"/>
                  </a:schemeClr>
                </a:solidFill>
                <a:ea typeface="Calibri" panose="020F0502020204030204" pitchFamily="34" charset="0"/>
              </a:rPr>
              <a:t>نعم، </a:t>
            </a:r>
            <a:r>
              <a:rPr lang="ar-SA" sz="2000" dirty="0">
                <a:solidFill>
                  <a:schemeClr val="accent6">
                    <a:lumMod val="10000"/>
                  </a:schemeClr>
                </a:solidFill>
                <a:effectLst/>
                <a:ea typeface="Calibri" panose="020F0502020204030204" pitchFamily="34" charset="0"/>
              </a:rPr>
              <a:t>يمكن للمنظمة (مقدم الطلب الرئيسي أو الشركاء في التنفيذ) التقدم بطلب واحد للتمويل المؤسسي و/أو طلب واحد للتمويل البرامجي. ستحتاج المنظمات التي ستتقدم بطلب لكلا التيارين إلى تقديم حزمتين من الطلبات (في رسالتين مختلفتين من البريد الإلكتروني</a:t>
            </a:r>
            <a:r>
              <a:rPr lang="en-US" sz="2000" dirty="0">
                <a:solidFill>
                  <a:schemeClr val="accent6">
                    <a:lumMod val="10000"/>
                  </a:schemeClr>
                </a:solidFill>
                <a:effectLst/>
                <a:ea typeface="Calibri" panose="020F0502020204030204" pitchFamily="34" charset="0"/>
              </a:rPr>
              <a:t>(</a:t>
            </a:r>
            <a:r>
              <a:rPr lang="ar-SA" sz="2000" dirty="0">
                <a:solidFill>
                  <a:schemeClr val="accent6">
                    <a:lumMod val="10000"/>
                  </a:schemeClr>
                </a:solidFill>
                <a:effectLst/>
                <a:ea typeface="Calibri" panose="020F0502020204030204" pitchFamily="34" charset="0"/>
              </a:rPr>
              <a:t> بناءً على متطلبات ونماذج كل تيار</a:t>
            </a:r>
            <a:r>
              <a:rPr lang="en-US" sz="2000" dirty="0">
                <a:solidFill>
                  <a:schemeClr val="accent6">
                    <a:lumMod val="10000"/>
                  </a:schemeClr>
                </a:solidFill>
                <a:ea typeface="Calibri" panose="020F0502020204030204" pitchFamily="34" charset="0"/>
              </a:rPr>
              <a:t>.</a:t>
            </a:r>
            <a:endParaRPr lang="en-US" sz="2000" dirty="0">
              <a:solidFill>
                <a:schemeClr val="accent6">
                  <a:lumMod val="10000"/>
                </a:schemeClr>
              </a:solidFill>
            </a:endParaRPr>
          </a:p>
          <a:p>
            <a:pPr algn="r" defTabSz="914400" rtl="1" eaLnBrk="1" latinLnBrk="0" hangingPunct="1">
              <a:buClr>
                <a:schemeClr val="accent2"/>
              </a:buClr>
            </a:pPr>
            <a:endParaRPr lang="ar-SA" sz="2000" dirty="0">
              <a:solidFill>
                <a:schemeClr val="accent6">
                  <a:lumMod val="10000"/>
                </a:schemeClr>
              </a:solidFill>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11" y="261526"/>
            <a:ext cx="614756" cy="621652"/>
          </a:xfrm>
          <a:prstGeom prst="rect">
            <a:avLst/>
          </a:prstGeom>
        </p:spPr>
      </p:pic>
    </p:spTree>
    <p:extLst>
      <p:ext uri="{BB962C8B-B14F-4D97-AF65-F5344CB8AC3E}">
        <p14:creationId xmlns:p14="http://schemas.microsoft.com/office/powerpoint/2010/main" val="1391036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569043" y="115241"/>
            <a:ext cx="8440162" cy="914222"/>
          </a:xfrm>
        </p:spPr>
        <p:txBody>
          <a:bodyPr>
            <a:noAutofit/>
          </a:bodyPr>
          <a:lstStyle/>
          <a:p>
            <a:pPr algn="r" rtl="1"/>
            <a:r>
              <a:rPr lang="ar-SA" sz="4400" b="1" dirty="0">
                <a:solidFill>
                  <a:srgbClr val="009FE4"/>
                </a:solidFill>
                <a:latin typeface="Source Sans Pro"/>
              </a:rPr>
              <a:t>الأسئلة المتكررة</a:t>
            </a:r>
            <a:endParaRPr lang="en-CA" sz="4400" dirty="0">
              <a:solidFill>
                <a:schemeClr val="accent2"/>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15</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15911" y="883178"/>
            <a:ext cx="11259055" cy="5016758"/>
          </a:xfrm>
          <a:prstGeom prst="rect">
            <a:avLst/>
          </a:prstGeom>
          <a:noFill/>
        </p:spPr>
        <p:txBody>
          <a:bodyPr wrap="square">
            <a:spAutoFit/>
          </a:bodyPr>
          <a:lstStyle/>
          <a:p>
            <a:pPr marL="457200" indent="-457200" algn="r" rtl="1">
              <a:buClr>
                <a:schemeClr val="accent2"/>
              </a:buClr>
              <a:buFont typeface="+mj-lt"/>
              <a:buAutoNum type="arabicPeriod" startAt="8"/>
            </a:pPr>
            <a:r>
              <a:rPr lang="ar-LB" sz="2000" b="1" i="1" dirty="0">
                <a:ea typeface="Source Sans Pro" panose="020B0503030403020204" pitchFamily="34" charset="0"/>
              </a:rPr>
              <a:t> إذا كنا ننفذ مشروعًا حاليًا ممولًا من </a:t>
            </a:r>
            <a:r>
              <a:rPr lang="en-US" sz="2000" b="1" i="1" dirty="0">
                <a:ea typeface="Source Sans Pro" panose="020B0503030403020204" pitchFamily="34" charset="0"/>
              </a:rPr>
              <a:t>WPHF، </a:t>
            </a:r>
            <a:r>
              <a:rPr lang="ar-LB" sz="2000" b="1" i="1" dirty="0">
                <a:ea typeface="Source Sans Pro" panose="020B0503030403020204" pitchFamily="34" charset="0"/>
              </a:rPr>
              <a:t>فهل لا يزال بإمكاننا التقديم على هذا المشروع؟</a:t>
            </a:r>
          </a:p>
          <a:p>
            <a:pPr algn="r" rtl="1">
              <a:buClr>
                <a:schemeClr val="accent2"/>
              </a:buClr>
            </a:pPr>
            <a:r>
              <a:rPr lang="ar-SA" sz="2000" dirty="0">
                <a:solidFill>
                  <a:schemeClr val="accent6">
                    <a:lumMod val="10000"/>
                  </a:schemeClr>
                </a:solidFill>
              </a:rPr>
              <a:t>يمكن للمنظمة أن تتلقى منحة واحدة فقط في نفس الوقت من</a:t>
            </a:r>
            <a:r>
              <a:rPr lang="ar-LB" sz="2000" dirty="0">
                <a:solidFill>
                  <a:schemeClr val="accent6">
                    <a:lumMod val="10000"/>
                  </a:schemeClr>
                </a:solidFill>
              </a:rPr>
              <a:t> </a:t>
            </a:r>
            <a:r>
              <a:rPr lang="en-US" sz="2000" dirty="0">
                <a:solidFill>
                  <a:schemeClr val="accent6">
                    <a:lumMod val="10000"/>
                  </a:schemeClr>
                </a:solidFill>
              </a:rPr>
              <a:t>WPHF</a:t>
            </a:r>
            <a:r>
              <a:rPr lang="ar-LB" sz="2000" dirty="0">
                <a:solidFill>
                  <a:schemeClr val="accent6">
                    <a:lumMod val="10000"/>
                  </a:schemeClr>
                </a:solidFill>
              </a:rPr>
              <a:t>.</a:t>
            </a:r>
            <a:r>
              <a:rPr lang="en-US" sz="2000" dirty="0">
                <a:solidFill>
                  <a:schemeClr val="accent6">
                    <a:lumMod val="10000"/>
                  </a:schemeClr>
                </a:solidFill>
              </a:rPr>
              <a:t> </a:t>
            </a:r>
            <a:r>
              <a:rPr lang="ar-SA" sz="2000" dirty="0">
                <a:solidFill>
                  <a:schemeClr val="accent6">
                    <a:lumMod val="10000"/>
                  </a:schemeClr>
                </a:solidFill>
              </a:rPr>
              <a:t>إذا كان لديك حاليًا منحة من </a:t>
            </a:r>
            <a:r>
              <a:rPr lang="en-US" sz="2000" dirty="0">
                <a:solidFill>
                  <a:schemeClr val="accent6">
                    <a:lumMod val="10000"/>
                  </a:schemeClr>
                </a:solidFill>
              </a:rPr>
              <a:t>WPHF </a:t>
            </a:r>
            <a:r>
              <a:rPr lang="ar-SA" sz="2000" dirty="0">
                <a:solidFill>
                  <a:schemeClr val="accent6">
                    <a:lumMod val="10000"/>
                  </a:schemeClr>
                </a:solidFill>
              </a:rPr>
              <a:t>وترغب في التقديم مرة أخرى، فلا يمكن أن يبدأ مشروعك الجديد قبل انتهاء المشروع السابق.</a:t>
            </a:r>
          </a:p>
          <a:p>
            <a:pPr lvl="1" algn="r" rtl="1">
              <a:buClr>
                <a:schemeClr val="accent2"/>
              </a:buClr>
            </a:pPr>
            <a:endParaRPr lang="ar-SA" sz="2000" dirty="0">
              <a:solidFill>
                <a:schemeClr val="accent6">
                  <a:lumMod val="10000"/>
                </a:schemeClr>
              </a:solidFill>
              <a:ea typeface="Source Sans Pro" panose="020B0503030403020204" pitchFamily="34" charset="0"/>
            </a:endParaRPr>
          </a:p>
          <a:p>
            <a:pPr marL="457200" indent="-457200" algn="r" rtl="1">
              <a:buClr>
                <a:schemeClr val="accent2"/>
              </a:buClr>
              <a:buFont typeface="+mj-lt"/>
              <a:buAutoNum type="arabicPeriod" startAt="9"/>
            </a:pPr>
            <a:r>
              <a:rPr lang="ar-LB" sz="2000" b="1" i="1" dirty="0">
                <a:ea typeface="Source Sans Pro" panose="020B0503030403020204" pitchFamily="34" charset="0"/>
              </a:rPr>
              <a:t>ما هي المدة القصوى للمشروع؟</a:t>
            </a:r>
            <a:endParaRPr lang="en-US" sz="2000" b="1" i="1" dirty="0">
              <a:ea typeface="Source Sans Pro" panose="020B0503030403020204" pitchFamily="34" charset="0"/>
            </a:endParaRPr>
          </a:p>
          <a:p>
            <a:pPr algn="r" rtl="1">
              <a:buClr>
                <a:schemeClr val="accent2"/>
              </a:buClr>
            </a:pPr>
            <a:r>
              <a:rPr lang="ar-LB" sz="2000" dirty="0">
                <a:solidFill>
                  <a:schemeClr val="accent6">
                    <a:lumMod val="10000"/>
                  </a:schemeClr>
                </a:solidFill>
                <a:ea typeface="Source Sans Pro" panose="020B0503030403020204" pitchFamily="34" charset="0"/>
              </a:rPr>
              <a:t>يمكن للمنظمات التقدم بطلب للحصول على تمويل لمدة تصل إلى عامين.</a:t>
            </a:r>
            <a:endParaRPr lang="en-US" sz="2000" dirty="0">
              <a:solidFill>
                <a:schemeClr val="accent6">
                  <a:lumMod val="10000"/>
                </a:schemeClr>
              </a:solidFill>
              <a:ea typeface="Source Sans Pro" panose="020B0503030403020204" pitchFamily="34" charset="0"/>
            </a:endParaRPr>
          </a:p>
          <a:p>
            <a:pPr algn="r" rtl="1">
              <a:buClr>
                <a:schemeClr val="accent2"/>
              </a:buClr>
            </a:pPr>
            <a:endParaRPr lang="ar-SA" sz="2000" b="1" i="1" dirty="0">
              <a:solidFill>
                <a:srgbClr val="000000"/>
              </a:solidFill>
              <a:ea typeface="Source Sans Pro" panose="020B0503030403020204" pitchFamily="34" charset="0"/>
            </a:endParaRPr>
          </a:p>
          <a:p>
            <a:pPr marL="457200" indent="-457200" algn="r" rtl="1">
              <a:buClr>
                <a:schemeClr val="accent2"/>
              </a:buClr>
              <a:buFont typeface="+mj-lt"/>
              <a:buAutoNum type="arabicPeriod" startAt="10"/>
            </a:pPr>
            <a:r>
              <a:rPr lang="ar-LB" sz="2000" b="1" i="1" dirty="0">
                <a:ea typeface="Source Sans Pro" panose="020B0503030403020204" pitchFamily="34" charset="0"/>
              </a:rPr>
              <a:t>هل يمكننا التقديم على كلا مساري التمويل؟</a:t>
            </a:r>
            <a:endParaRPr lang="en-US" sz="2000" b="1" i="1" dirty="0">
              <a:ea typeface="Source Sans Pro" panose="020B0503030403020204" pitchFamily="34" charset="0"/>
            </a:endParaRPr>
          </a:p>
          <a:p>
            <a:pPr algn="r" rtl="1">
              <a:buClr>
                <a:schemeClr val="accent2"/>
              </a:buClr>
            </a:pPr>
            <a:r>
              <a:rPr lang="ar-LB" sz="2000" dirty="0">
                <a:solidFill>
                  <a:srgbClr val="000000"/>
                </a:solidFill>
                <a:ea typeface="Source Sans Pro" panose="020B0503030403020204" pitchFamily="34" charset="0"/>
              </a:rPr>
              <a:t>يمكن للمنظمة (مقدم الطلب الرئيسي أو الشركاء في التنفيذ) التقدم بطلب واحد للتمويل المؤسسي و/أو طلب واحد للتمويل البرامجي. ستحتاج المنظمات التي ستتقدم بطلب لكال التيارين إلى تقديم حزمتين من الطلبات بناًء على متطلبات ونماذج كل تيار.</a:t>
            </a:r>
          </a:p>
          <a:p>
            <a:pPr algn="r" rtl="1">
              <a:buClr>
                <a:schemeClr val="accent2"/>
              </a:buClr>
            </a:pPr>
            <a:endParaRPr lang="ar-LB" sz="2000" dirty="0">
              <a:solidFill>
                <a:srgbClr val="000000"/>
              </a:solidFill>
              <a:ea typeface="Source Sans Pro" panose="020B0503030403020204" pitchFamily="34" charset="0"/>
            </a:endParaRPr>
          </a:p>
          <a:p>
            <a:pPr marL="457200" indent="-457200" algn="r" rtl="1">
              <a:buClr>
                <a:schemeClr val="accent2"/>
              </a:buClr>
              <a:buFont typeface="+mj-lt"/>
              <a:buAutoNum type="arabicPeriod" startAt="11"/>
            </a:pPr>
            <a:r>
              <a:rPr lang="ar-LB" sz="2000" b="1" i="1" dirty="0">
                <a:ea typeface="Source Sans Pro" panose="020B0503030403020204" pitchFamily="34" charset="0"/>
              </a:rPr>
              <a:t>هل يمكن للمنظمات غير الحكومية الدولية تقديم طلبات بالشراكة مع منظمات المجتمع المدني و / أو منظمات المجتمع المحلي كمقدم طلب رئيسي أو مشارك في الطلب؟</a:t>
            </a:r>
          </a:p>
          <a:p>
            <a:pPr lvl="1" algn="r" rtl="1">
              <a:buClr>
                <a:schemeClr val="accent2"/>
              </a:buClr>
            </a:pPr>
            <a:r>
              <a:rPr lang="ar-SA" sz="2000" dirty="0">
                <a:solidFill>
                  <a:schemeClr val="accent6">
                    <a:lumMod val="10000"/>
                  </a:schemeClr>
                </a:solidFill>
              </a:rPr>
              <a:t>المنظمات غير الحكومية الدولية ليست مؤهلة للتقدم كمتقدمين رئيسيين ويمكن أن تكون فقط شركاء في التنفيذ أو في تحالف، إذا كان مقدم الطلب الرئيسي يفي بمعايير الأهلية.</a:t>
            </a:r>
          </a:p>
          <a:p>
            <a:pPr algn="r" rtl="1">
              <a:buClr>
                <a:schemeClr val="accent2"/>
              </a:buClr>
            </a:pPr>
            <a:endParaRPr lang="ar-SA" sz="2000" dirty="0">
              <a:solidFill>
                <a:schemeClr val="accent6">
                  <a:lumMod val="10000"/>
                </a:schemeClr>
              </a:solidFill>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11" y="261526"/>
            <a:ext cx="614756" cy="621652"/>
          </a:xfrm>
          <a:prstGeom prst="rect">
            <a:avLst/>
          </a:prstGeom>
        </p:spPr>
      </p:pic>
    </p:spTree>
    <p:extLst>
      <p:ext uri="{BB962C8B-B14F-4D97-AF65-F5344CB8AC3E}">
        <p14:creationId xmlns:p14="http://schemas.microsoft.com/office/powerpoint/2010/main" val="44965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569043" y="115241"/>
            <a:ext cx="8440162" cy="914222"/>
          </a:xfrm>
        </p:spPr>
        <p:txBody>
          <a:bodyPr>
            <a:noAutofit/>
          </a:bodyPr>
          <a:lstStyle/>
          <a:p>
            <a:pPr algn="r" rtl="1"/>
            <a:r>
              <a:rPr lang="ar-SA" sz="4400" b="1" dirty="0">
                <a:solidFill>
                  <a:srgbClr val="009FE4"/>
                </a:solidFill>
                <a:latin typeface="Source Sans Pro"/>
              </a:rPr>
              <a:t>الأسئلة المتكررة</a:t>
            </a:r>
            <a:endParaRPr lang="en-CA" sz="4400" dirty="0">
              <a:solidFill>
                <a:schemeClr val="accent2"/>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16</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15911" y="883178"/>
            <a:ext cx="11259055" cy="5016758"/>
          </a:xfrm>
          <a:prstGeom prst="rect">
            <a:avLst/>
          </a:prstGeom>
          <a:noFill/>
        </p:spPr>
        <p:txBody>
          <a:bodyPr wrap="square">
            <a:spAutoFit/>
          </a:bodyPr>
          <a:lstStyle/>
          <a:p>
            <a:pPr marL="457200" indent="-457200" algn="r" defTabSz="914400" rtl="1" eaLnBrk="1" latinLnBrk="0" hangingPunct="1">
              <a:buClr>
                <a:schemeClr val="accent2"/>
              </a:buClr>
              <a:buFont typeface="+mj-lt"/>
              <a:buAutoNum type="arabicPeriod" startAt="12"/>
            </a:pPr>
            <a:r>
              <a:rPr lang="ar-SA" sz="2000" b="1" i="1" dirty="0"/>
              <a:t>هل يمكن لمنظمات المجتمع المدني أيضًا أن تتقدم بنفسها، دون ائتلاف؟</a:t>
            </a:r>
          </a:p>
          <a:p>
            <a:pPr lvl="1" algn="r" rtl="1">
              <a:buClr>
                <a:schemeClr val="accent2"/>
              </a:buClr>
            </a:pPr>
            <a:r>
              <a:rPr lang="ar-LB" sz="2000" dirty="0">
                <a:solidFill>
                  <a:schemeClr val="accent6">
                    <a:lumMod val="10000"/>
                  </a:schemeClr>
                </a:solidFill>
              </a:rPr>
              <a:t>يمكن لمنظمات المجتمع المدني التقدم دون ائتلافات. ومع ذلك، يتم تشجيع الشراكات مع منظمات المجتمع المدني المحلية. تدير هيئة الأمم المتحدة للمرأة فقط مقدم الطلب/المنظمة الرئيسية، ومن المتوقع أن ينضم مقدم الطلب/المنظمة الرئيسية إلى </a:t>
            </a:r>
            <a:r>
              <a:rPr lang="ar-SA" sz="2000" dirty="0">
                <a:solidFill>
                  <a:schemeClr val="accent6">
                    <a:lumMod val="10000"/>
                  </a:schemeClr>
                </a:solidFill>
              </a:rPr>
              <a:t>الائتلاف</a:t>
            </a:r>
            <a:r>
              <a:rPr lang="ar-LB" sz="2000" dirty="0">
                <a:solidFill>
                  <a:schemeClr val="accent6">
                    <a:lumMod val="10000"/>
                  </a:schemeClr>
                </a:solidFill>
              </a:rPr>
              <a:t>.</a:t>
            </a:r>
          </a:p>
          <a:p>
            <a:pPr lvl="1" algn="r" rtl="1">
              <a:buClr>
                <a:schemeClr val="accent2"/>
              </a:buClr>
            </a:pPr>
            <a:r>
              <a:rPr lang="ar-SA" sz="2000" dirty="0">
                <a:solidFill>
                  <a:schemeClr val="accent6">
                    <a:lumMod val="10000"/>
                  </a:schemeClr>
                </a:solidFill>
              </a:rPr>
              <a:t>في الائتلاف، سيتلقى مقدم الطلب الرئيسي فقط الأموال ، لذلك تقع على عاتق منظمة المجتمع المدني الرئيسية مسؤولية الاتفاق مع الشريك (الشركاء) في التنفيذ على طريقة ومبالغ التحويلات إلى الشركاء في التنفيذ. يجب أن ينعكس هذا في الميزانية. مقدم الطلب الرئيسي مسؤول أمام الـ</a:t>
            </a:r>
            <a:r>
              <a:rPr lang="en-US" sz="2000" dirty="0">
                <a:solidFill>
                  <a:schemeClr val="accent6">
                    <a:lumMod val="10000"/>
                  </a:schemeClr>
                </a:solidFill>
              </a:rPr>
              <a:t>WPHF / </a:t>
            </a:r>
            <a:r>
              <a:rPr lang="ar-SA" sz="2000" dirty="0">
                <a:solidFill>
                  <a:schemeClr val="accent6">
                    <a:lumMod val="10000"/>
                  </a:schemeClr>
                </a:solidFill>
              </a:rPr>
              <a:t>هيئة الأمم المتحدة للمرأة فيما يتعلق بإدارة الأموال.</a:t>
            </a:r>
          </a:p>
          <a:p>
            <a:pPr lvl="1" algn="r" rtl="1">
              <a:buClr>
                <a:schemeClr val="accent2"/>
              </a:buClr>
            </a:pPr>
            <a:endParaRPr lang="ar-SA" sz="2000" dirty="0">
              <a:solidFill>
                <a:schemeClr val="accent6">
                  <a:lumMod val="10000"/>
                </a:schemeClr>
              </a:solidFill>
            </a:endParaRPr>
          </a:p>
          <a:p>
            <a:pPr marL="457200" indent="-457200" algn="r" defTabSz="914400" rtl="1" eaLnBrk="1" latinLnBrk="0" hangingPunct="1">
              <a:buClr>
                <a:schemeClr val="accent2"/>
              </a:buClr>
              <a:buFont typeface="+mj-lt"/>
              <a:buAutoNum type="arabicPeriod" startAt="12"/>
            </a:pPr>
            <a:r>
              <a:rPr lang="ar-SA" sz="2000" b="1" i="1" dirty="0"/>
              <a:t>هل يمكننا التقديم على أكثر من منطقة تأثير؟ </a:t>
            </a:r>
            <a:endParaRPr lang="en-US" sz="2000" b="1" i="1" dirty="0"/>
          </a:p>
          <a:p>
            <a:pPr algn="r" defTabSz="914400" rtl="1" eaLnBrk="1" latinLnBrk="0" hangingPunct="1">
              <a:buClr>
                <a:schemeClr val="accent2"/>
              </a:buClr>
            </a:pPr>
            <a:r>
              <a:rPr lang="ar-SA" sz="2000" dirty="0">
                <a:solidFill>
                  <a:schemeClr val="accent6">
                    <a:lumMod val="10000"/>
                  </a:schemeClr>
                </a:solidFill>
              </a:rPr>
              <a:t>كلا، فالمقترح في إطار التمويل البرنامجي يمكن أن يركز فقط على </a:t>
            </a:r>
            <a:r>
              <a:rPr lang="ar-SA" sz="2000" b="1" dirty="0">
                <a:solidFill>
                  <a:schemeClr val="accent6">
                    <a:lumMod val="10000"/>
                  </a:schemeClr>
                </a:solidFill>
              </a:rPr>
              <a:t>مجال تأثير واحد</a:t>
            </a:r>
            <a:r>
              <a:rPr lang="ar-SA" sz="2000" dirty="0">
                <a:solidFill>
                  <a:schemeClr val="accent6">
                    <a:lumMod val="10000"/>
                  </a:schemeClr>
                </a:solidFill>
              </a:rPr>
              <a:t>. في إطار هذه الدعوة لتقديم المقترحات، يمكن أن </a:t>
            </a:r>
            <a:r>
              <a:rPr lang="ar-LB" sz="2000" dirty="0">
                <a:solidFill>
                  <a:schemeClr val="accent6">
                    <a:lumMod val="10000"/>
                  </a:schemeClr>
                </a:solidFill>
              </a:rPr>
              <a:t>تختار</a:t>
            </a:r>
            <a:r>
              <a:rPr lang="ar-SA" sz="2000" dirty="0">
                <a:solidFill>
                  <a:schemeClr val="accent6">
                    <a:lumMod val="10000"/>
                  </a:schemeClr>
                </a:solidFill>
              </a:rPr>
              <a:t> </a:t>
            </a:r>
            <a:r>
              <a:rPr lang="ar-SA" sz="2000" b="1" dirty="0">
                <a:solidFill>
                  <a:schemeClr val="accent6">
                    <a:lumMod val="10000"/>
                  </a:schemeClr>
                </a:solidFill>
              </a:rPr>
              <a:t>منطقة التأثير 1 أو 4 أو 6</a:t>
            </a:r>
            <a:r>
              <a:rPr lang="ar-SA" sz="2000" dirty="0">
                <a:solidFill>
                  <a:schemeClr val="accent6">
                    <a:lumMod val="10000"/>
                  </a:schemeClr>
                </a:solidFill>
              </a:rPr>
              <a:t>. لمزيد من التفاصيل، نشجعك بشدة على قراءة أوراق </a:t>
            </a:r>
            <a:r>
              <a:rPr lang="ar-LB" sz="2000" dirty="0">
                <a:solidFill>
                  <a:schemeClr val="accent6">
                    <a:lumMod val="10000"/>
                  </a:schemeClr>
                </a:solidFill>
              </a:rPr>
              <a:t>النصائح</a:t>
            </a:r>
            <a:r>
              <a:rPr lang="ar-SA" sz="2000" dirty="0">
                <a:solidFill>
                  <a:schemeClr val="accent6">
                    <a:lumMod val="10000"/>
                  </a:schemeClr>
                </a:solidFill>
              </a:rPr>
              <a:t> </a:t>
            </a:r>
            <a:r>
              <a:rPr lang="ar-LB" sz="2000" dirty="0">
                <a:solidFill>
                  <a:schemeClr val="accent6">
                    <a:lumMod val="10000"/>
                  </a:schemeClr>
                </a:solidFill>
              </a:rPr>
              <a:t>ل</a:t>
            </a:r>
            <a:r>
              <a:rPr lang="ar-SA" sz="2000" dirty="0">
                <a:solidFill>
                  <a:schemeClr val="accent6">
                    <a:lumMod val="10000"/>
                  </a:schemeClr>
                </a:solidFill>
              </a:rPr>
              <a:t>لمؤشرات.</a:t>
            </a:r>
          </a:p>
          <a:p>
            <a:pPr lvl="1" algn="r" rtl="1">
              <a:buClr>
                <a:schemeClr val="accent2"/>
              </a:buClr>
            </a:pPr>
            <a:endParaRPr lang="ar-SA" sz="2000" dirty="0">
              <a:solidFill>
                <a:schemeClr val="accent6">
                  <a:lumMod val="10000"/>
                </a:schemeClr>
              </a:solidFill>
            </a:endParaRPr>
          </a:p>
          <a:p>
            <a:pPr marL="457200" indent="-457200" algn="r" defTabSz="914400" rtl="1" eaLnBrk="1" latinLnBrk="0" hangingPunct="1">
              <a:buClr>
                <a:schemeClr val="accent2"/>
              </a:buClr>
              <a:buFont typeface="+mj-lt"/>
              <a:buAutoNum type="arabicPeriod" startAt="14"/>
            </a:pPr>
            <a:r>
              <a:rPr lang="ar-SA" sz="2000" b="1" i="1" dirty="0"/>
              <a:t>هل هناك أي قيود محددة لفئات الميزانية في الملحق "ب"؟</a:t>
            </a:r>
          </a:p>
          <a:p>
            <a:pPr lvl="1" algn="r" rtl="1">
              <a:buClr>
                <a:schemeClr val="accent2"/>
              </a:buClr>
            </a:pPr>
            <a:r>
              <a:rPr lang="ar-SA" sz="2000" b="1" dirty="0">
                <a:solidFill>
                  <a:schemeClr val="accent6">
                    <a:lumMod val="10000"/>
                  </a:schemeClr>
                </a:solidFill>
              </a:rPr>
              <a:t>لا توجد </a:t>
            </a:r>
            <a:r>
              <a:rPr lang="ar-SA" sz="2000" dirty="0">
                <a:solidFill>
                  <a:schemeClr val="accent6">
                    <a:lumMod val="10000"/>
                  </a:schemeClr>
                </a:solidFill>
              </a:rPr>
              <a:t>قيود محددة في الميزانية لكل فئة من فئات الميزانية، باستثناء تكاليف الدعم غير المباشر التي يجب ألا تتجاوز 7٪ من المجموع الأوّلي، مع الأخذ في الاعتبار أيضًا الحد الأقصى البالغ 200000 دولار أمريكي للتمويل البرامجي و 30000 دولار أمريكي للتمويل المؤسسي .</a:t>
            </a:r>
          </a:p>
          <a:p>
            <a:pPr algn="r" defTabSz="914400" rtl="1" eaLnBrk="1" latinLnBrk="0" hangingPunct="1">
              <a:buClr>
                <a:schemeClr val="accent2"/>
              </a:buClr>
            </a:pPr>
            <a:endParaRPr lang="ar-SA" sz="2000" dirty="0">
              <a:solidFill>
                <a:schemeClr val="accent6">
                  <a:lumMod val="10000"/>
                </a:schemeClr>
              </a:solidFill>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11" y="261526"/>
            <a:ext cx="614756" cy="621652"/>
          </a:xfrm>
          <a:prstGeom prst="rect">
            <a:avLst/>
          </a:prstGeom>
        </p:spPr>
      </p:pic>
    </p:spTree>
    <p:extLst>
      <p:ext uri="{BB962C8B-B14F-4D97-AF65-F5344CB8AC3E}">
        <p14:creationId xmlns:p14="http://schemas.microsoft.com/office/powerpoint/2010/main" val="172819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0391-C819-ECB3-75D7-9DACDBAD7AC9}"/>
              </a:ext>
            </a:extLst>
          </p:cNvPr>
          <p:cNvSpPr>
            <a:spLocks noGrp="1"/>
          </p:cNvSpPr>
          <p:nvPr>
            <p:ph type="title"/>
          </p:nvPr>
        </p:nvSpPr>
        <p:spPr>
          <a:xfrm>
            <a:off x="191589" y="2531266"/>
            <a:ext cx="2114440" cy="1325563"/>
          </a:xfrm>
        </p:spPr>
        <p:txBody>
          <a:bodyPr>
            <a:normAutofit/>
          </a:bodyPr>
          <a:lstStyle/>
          <a:p>
            <a:pPr algn="r" rtl="1"/>
            <a:r>
              <a:rPr lang="ar-LB" b="1" dirty="0">
                <a:solidFill>
                  <a:srgbClr val="002D41"/>
                </a:solidFill>
                <a:latin typeface="Tahoma" panose="020B0604030504040204" pitchFamily="34" charset="0"/>
                <a:ea typeface="Tahoma" panose="020B0604030504040204" pitchFamily="34" charset="0"/>
                <a:cs typeface="Tahoma" panose="020B0604030504040204" pitchFamily="34" charset="0"/>
              </a:rPr>
              <a:t>شكراً</a:t>
            </a:r>
            <a:endParaRPr lang="en-US" b="1" dirty="0">
              <a:solidFill>
                <a:srgbClr val="002D4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BB560BCF-762C-91AE-8735-CEA8D8771698}"/>
              </a:ext>
            </a:extLst>
          </p:cNvPr>
          <p:cNvSpPr>
            <a:spLocks noGrp="1"/>
          </p:cNvSpPr>
          <p:nvPr>
            <p:ph type="sldNum" sz="quarter" idx="12"/>
          </p:nvPr>
        </p:nvSpPr>
        <p:spPr/>
        <p:txBody>
          <a:bodyPr/>
          <a:lstStyle/>
          <a:p>
            <a:fld id="{4DF673FA-6EAC-4F4F-9527-833BEC993833}" type="slidenum">
              <a:rPr lang="en-US" smtClean="0"/>
              <a:t>17</a:t>
            </a:fld>
            <a:endParaRPr lang="en-US"/>
          </a:p>
        </p:txBody>
      </p:sp>
      <p:pic>
        <p:nvPicPr>
          <p:cNvPr id="5" name="Picture 4" descr="A picture containing tree, outdoor, person, group&#10;&#10;Description automatically generated">
            <a:extLst>
              <a:ext uri="{FF2B5EF4-FFF2-40B4-BE49-F238E27FC236}">
                <a16:creationId xmlns:a16="http://schemas.microsoft.com/office/drawing/2014/main" id="{C922D202-863D-D31F-4142-BB373EA1BE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478" r="527"/>
          <a:stretch/>
        </p:blipFill>
        <p:spPr>
          <a:xfrm>
            <a:off x="2994006" y="-29889"/>
            <a:ext cx="9197994" cy="6868472"/>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49698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5424889" y="199487"/>
            <a:ext cx="5501715" cy="914222"/>
          </a:xfrm>
        </p:spPr>
        <p:txBody>
          <a:bodyPr>
            <a:noAutofit/>
          </a:bodyPr>
          <a:lstStyle/>
          <a:p>
            <a:pPr algn="r"/>
            <a:r>
              <a:rPr lang="ar-SA" sz="2800" b="1" dirty="0">
                <a:solidFill>
                  <a:schemeClr val="accent1"/>
                </a:solidFill>
                <a:latin typeface="Tahoma" panose="020B0604030504040204" pitchFamily="34" charset="0"/>
                <a:ea typeface="Tahoma" panose="020B0604030504040204" pitchFamily="34" charset="0"/>
                <a:cs typeface="Tahoma" panose="020B0604030504040204" pitchFamily="34" charset="0"/>
              </a:rPr>
              <a:t>حول صندوق المرأة للسلام والعمل الإنساني</a:t>
            </a:r>
            <a:endParaRPr lang="en-CA" sz="2800" dirty="0">
              <a:solidFill>
                <a:schemeClr val="accent1"/>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a:t>
            </a:fld>
            <a:endParaRPr lang="en-US"/>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230989DC-3554-40FB-B5A9-20CFAF9B9C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217" r="5653"/>
          <a:stretch/>
        </p:blipFill>
        <p:spPr>
          <a:xfrm>
            <a:off x="-2504980" y="0"/>
            <a:ext cx="7833360" cy="68580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ZoneTexte 2">
            <a:extLst>
              <a:ext uri="{FF2B5EF4-FFF2-40B4-BE49-F238E27FC236}">
                <a16:creationId xmlns:a16="http://schemas.microsoft.com/office/drawing/2014/main" id="{ED58A5AE-2E1C-634D-8A92-04F27FDE536A}"/>
              </a:ext>
            </a:extLst>
          </p:cNvPr>
          <p:cNvSpPr txBox="1"/>
          <p:nvPr/>
        </p:nvSpPr>
        <p:spPr>
          <a:xfrm>
            <a:off x="5575464" y="1228397"/>
            <a:ext cx="5685869" cy="4278094"/>
          </a:xfrm>
          <a:prstGeom prst="rect">
            <a:avLst/>
          </a:prstGeom>
          <a:noFill/>
        </p:spPr>
        <p:txBody>
          <a:bodyPr wrap="square" rtlCol="0">
            <a:spAutoFit/>
          </a:bodyPr>
          <a:lstStyle/>
          <a:p>
            <a:pPr marL="457200" indent="-457200" algn="r" rtl="1">
              <a:spcAft>
                <a:spcPts val="600"/>
              </a:spcAft>
              <a:buClr>
                <a:schemeClr val="accent1"/>
              </a:buClr>
              <a:buFont typeface="Arial" panose="020B0604020202020204" pitchFamily="34" charset="0"/>
              <a:buChar char="•"/>
            </a:pPr>
            <a:r>
              <a:rPr lang="ar-SA" sz="2800" dirty="0">
                <a:latin typeface="Tahoma" panose="020B0604030504040204" pitchFamily="34" charset="0"/>
                <a:ea typeface="Tahoma" panose="020B0604030504040204" pitchFamily="34" charset="0"/>
                <a:cs typeface="Tahoma" panose="020B0604030504040204" pitchFamily="34" charset="0"/>
              </a:rPr>
              <a:t>تأسس عام 2016</a:t>
            </a:r>
            <a:endParaRPr lang="ar-LB" sz="2800" dirty="0">
              <a:latin typeface="Tahoma" panose="020B0604030504040204" pitchFamily="34" charset="0"/>
              <a:ea typeface="Tahoma" panose="020B0604030504040204" pitchFamily="34" charset="0"/>
              <a:cs typeface="Tahoma" panose="020B0604030504040204" pitchFamily="34" charset="0"/>
            </a:endParaRPr>
          </a:p>
          <a:p>
            <a:pPr marL="457200" indent="-457200" algn="r" rtl="1">
              <a:spcAft>
                <a:spcPts val="600"/>
              </a:spcAft>
              <a:buClr>
                <a:schemeClr val="accent1"/>
              </a:buClr>
              <a:buFont typeface="Arial" panose="020B0604020202020204" pitchFamily="34" charset="0"/>
              <a:buChar char="•"/>
            </a:pPr>
            <a:endParaRPr lang="ar-SA" sz="2800" dirty="0">
              <a:latin typeface="Tahoma" panose="020B0604030504040204" pitchFamily="34" charset="0"/>
              <a:ea typeface="Tahoma" panose="020B0604030504040204" pitchFamily="34" charset="0"/>
              <a:cs typeface="Tahoma" panose="020B0604030504040204" pitchFamily="34" charset="0"/>
            </a:endParaRPr>
          </a:p>
          <a:p>
            <a:pPr marL="457200" indent="-457200" algn="r" rtl="1">
              <a:spcAft>
                <a:spcPts val="600"/>
              </a:spcAft>
              <a:buClr>
                <a:schemeClr val="accent1"/>
              </a:buClr>
              <a:buFont typeface="Arial" panose="020B0604020202020204" pitchFamily="34" charset="0"/>
              <a:buChar char="•"/>
            </a:pPr>
            <a:r>
              <a:rPr lang="ar-SA" sz="2800" dirty="0">
                <a:latin typeface="Tahoma" panose="020B0604030504040204" pitchFamily="34" charset="0"/>
                <a:ea typeface="Tahoma" panose="020B0604030504040204" pitchFamily="34" charset="0"/>
                <a:cs typeface="Tahoma" panose="020B0604030504040204" pitchFamily="34" charset="0"/>
              </a:rPr>
              <a:t>آلية تمويل مجمعة وشراكة بين وكالات الأمم المتحدة والدول الأعضاء والمجتمع المدني</a:t>
            </a:r>
            <a:endParaRPr lang="ar-LB" sz="2800" dirty="0">
              <a:latin typeface="Tahoma" panose="020B0604030504040204" pitchFamily="34" charset="0"/>
              <a:ea typeface="Tahoma" panose="020B0604030504040204" pitchFamily="34" charset="0"/>
              <a:cs typeface="Tahoma" panose="020B0604030504040204" pitchFamily="34" charset="0"/>
            </a:endParaRPr>
          </a:p>
          <a:p>
            <a:pPr marL="457200" indent="-457200" algn="r" rtl="1">
              <a:spcAft>
                <a:spcPts val="600"/>
              </a:spcAft>
              <a:buClr>
                <a:schemeClr val="accent1"/>
              </a:buClr>
              <a:buFont typeface="Arial" panose="020B0604020202020204" pitchFamily="34" charset="0"/>
              <a:buChar char="•"/>
            </a:pPr>
            <a:endParaRPr lang="ar-SA" sz="2800" dirty="0">
              <a:latin typeface="Tahoma" panose="020B0604030504040204" pitchFamily="34" charset="0"/>
              <a:ea typeface="Tahoma" panose="020B0604030504040204" pitchFamily="34" charset="0"/>
              <a:cs typeface="Tahoma" panose="020B0604030504040204" pitchFamily="34" charset="0"/>
            </a:endParaRPr>
          </a:p>
          <a:p>
            <a:pPr marL="457200" indent="-457200" algn="r" rtl="1">
              <a:spcAft>
                <a:spcPts val="600"/>
              </a:spcAft>
              <a:buClr>
                <a:schemeClr val="accent1"/>
              </a:buClr>
              <a:buFont typeface="Arial" panose="020B0604020202020204" pitchFamily="34" charset="0"/>
              <a:buChar char="•"/>
            </a:pPr>
            <a:r>
              <a:rPr lang="ar-SA" sz="2800" dirty="0">
                <a:latin typeface="Tahoma" panose="020B0604030504040204" pitchFamily="34" charset="0"/>
                <a:ea typeface="Tahoma" panose="020B0604030504040204" pitchFamily="34" charset="0"/>
                <a:cs typeface="Tahoma" panose="020B0604030504040204" pitchFamily="34" charset="0"/>
              </a:rPr>
              <a:t>يمول القيادات النسوية و </a:t>
            </a:r>
            <a:r>
              <a:rPr lang="ar-LB" sz="2800" dirty="0">
                <a:latin typeface="Tahoma" panose="020B0604030504040204" pitchFamily="34" charset="0"/>
                <a:ea typeface="Tahoma" panose="020B0604030504040204" pitchFamily="34" charset="0"/>
                <a:cs typeface="Tahoma" panose="020B0604030504040204" pitchFamily="34" charset="0"/>
              </a:rPr>
              <a:t>ال</a:t>
            </a:r>
            <a:r>
              <a:rPr lang="ar-SA" sz="2800" dirty="0">
                <a:latin typeface="Tahoma" panose="020B0604030504040204" pitchFamily="34" charset="0"/>
                <a:ea typeface="Tahoma" panose="020B0604030504040204" pitchFamily="34" charset="0"/>
                <a:cs typeface="Tahoma" panose="020B0604030504040204" pitchFamily="34" charset="0"/>
              </a:rPr>
              <a:t>منظمات المحلية والشعبية في حالات النزاع وما بعد النزاع والأوضاع الإنسانية</a:t>
            </a:r>
            <a:r>
              <a:rPr lang="ar-LB" sz="2800" dirty="0">
                <a:latin typeface="Tahoma" panose="020B0604030504040204" pitchFamily="34" charset="0"/>
                <a:ea typeface="Tahoma" panose="020B0604030504040204" pitchFamily="34" charset="0"/>
                <a:cs typeface="Tahoma" panose="020B0604030504040204" pitchFamily="34" charset="0"/>
              </a:rPr>
              <a:t>ز</a:t>
            </a:r>
            <a:endParaRPr lang="fr-FR"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55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D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DDF3-147D-4ADC-ADC5-3BB4C4DF64E9}"/>
              </a:ext>
            </a:extLst>
          </p:cNvPr>
          <p:cNvSpPr>
            <a:spLocks noGrp="1"/>
          </p:cNvSpPr>
          <p:nvPr>
            <p:ph type="title"/>
          </p:nvPr>
        </p:nvSpPr>
        <p:spPr>
          <a:xfrm>
            <a:off x="453682" y="395673"/>
            <a:ext cx="10515600" cy="1325563"/>
          </a:xfrm>
        </p:spPr>
        <p:txBody>
          <a:bodyPr anchor="t">
            <a:normAutofit/>
          </a:bodyPr>
          <a:lstStyle/>
          <a:p>
            <a:pPr algn="ctr"/>
            <a:r>
              <a:rPr lang="ar-SA" sz="3200" b="1" dirty="0">
                <a:solidFill>
                  <a:srgbClr val="099BDD"/>
                </a:solidFill>
                <a:latin typeface="Tahoma" panose="020B0604030504040204" pitchFamily="34" charset="0"/>
                <a:ea typeface="Tahoma" panose="020B0604030504040204" pitchFamily="34" charset="0"/>
                <a:cs typeface="Tahoma" panose="020B0604030504040204" pitchFamily="34" charset="0"/>
              </a:rPr>
              <a:t>الأرقام الرئيسية لصندوق المرأة للسلام والعمل الإنساني (منذ 2016)</a:t>
            </a:r>
            <a:endParaRPr lang="en-US" sz="3200" b="1" dirty="0">
              <a:solidFill>
                <a:srgbClr val="099BDD"/>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4" descr="A close up of a sign&#10;&#10;Description automatically generated">
            <a:extLst>
              <a:ext uri="{FF2B5EF4-FFF2-40B4-BE49-F238E27FC236}">
                <a16:creationId xmlns:a16="http://schemas.microsoft.com/office/drawing/2014/main" id="{F5BFD4E9-D89A-4746-BCA4-22ED7065E7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61648" y="272428"/>
            <a:ext cx="614756" cy="621652"/>
          </a:xfrm>
          <a:prstGeom prst="rect">
            <a:avLst/>
          </a:prstGeom>
        </p:spPr>
      </p:pic>
      <p:grpSp>
        <p:nvGrpSpPr>
          <p:cNvPr id="15" name="Group 14">
            <a:extLst>
              <a:ext uri="{FF2B5EF4-FFF2-40B4-BE49-F238E27FC236}">
                <a16:creationId xmlns:a16="http://schemas.microsoft.com/office/drawing/2014/main" id="{2C4E1101-A7CC-480F-9634-A26B53B2B05D}"/>
              </a:ext>
            </a:extLst>
          </p:cNvPr>
          <p:cNvGrpSpPr/>
          <p:nvPr/>
        </p:nvGrpSpPr>
        <p:grpSpPr>
          <a:xfrm>
            <a:off x="2470649" y="1571516"/>
            <a:ext cx="8180382" cy="4765455"/>
            <a:chOff x="2470649" y="1571516"/>
            <a:chExt cx="8180382" cy="4765455"/>
          </a:xfrm>
        </p:grpSpPr>
        <p:sp>
          <p:nvSpPr>
            <p:cNvPr id="31" name="TextBox 30">
              <a:extLst>
                <a:ext uri="{FF2B5EF4-FFF2-40B4-BE49-F238E27FC236}">
                  <a16:creationId xmlns:a16="http://schemas.microsoft.com/office/drawing/2014/main" id="{AA18866B-7FDE-4DD2-A83B-DD92D963E7DF}"/>
                </a:ext>
              </a:extLst>
            </p:cNvPr>
            <p:cNvSpPr txBox="1"/>
            <p:nvPr/>
          </p:nvSpPr>
          <p:spPr>
            <a:xfrm>
              <a:off x="6425996" y="1578376"/>
              <a:ext cx="3295355" cy="369332"/>
            </a:xfrm>
            <a:prstGeom prst="rect">
              <a:avLst/>
            </a:prstGeom>
            <a:noFill/>
          </p:spPr>
          <p:txBody>
            <a:bodyPr wrap="square" rtlCol="0">
              <a:spAutoFit/>
            </a:bodyPr>
            <a:lstStyle/>
            <a:p>
              <a:pPr algn="ct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إجمالي التمويل</a:t>
              </a:r>
              <a:endParaRPr lang="en-CA"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78E4F8D9-6AF2-45F8-9760-DDB497687091}"/>
                </a:ext>
              </a:extLst>
            </p:cNvPr>
            <p:cNvCxnSpPr>
              <a:cxnSpLocks/>
            </p:cNvCxnSpPr>
            <p:nvPr/>
          </p:nvCxnSpPr>
          <p:spPr>
            <a:xfrm>
              <a:off x="5988492" y="1578376"/>
              <a:ext cx="0" cy="4758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C604D7D2-4A22-4003-8641-C673891E8E4A}"/>
                </a:ext>
              </a:extLst>
            </p:cNvPr>
            <p:cNvGrpSpPr/>
            <p:nvPr/>
          </p:nvGrpSpPr>
          <p:grpSpPr>
            <a:xfrm>
              <a:off x="2775182" y="2981016"/>
              <a:ext cx="7549432" cy="2878730"/>
              <a:chOff x="499018" y="1400650"/>
              <a:chExt cx="7489342" cy="2878730"/>
            </a:xfrm>
          </p:grpSpPr>
          <p:sp>
            <p:nvSpPr>
              <p:cNvPr id="50" name="TextBox 49">
                <a:extLst>
                  <a:ext uri="{FF2B5EF4-FFF2-40B4-BE49-F238E27FC236}">
                    <a16:creationId xmlns:a16="http://schemas.microsoft.com/office/drawing/2014/main" id="{7FA592CA-3BA9-4B73-86C8-FE0ACCE1CF5F}"/>
                  </a:ext>
                </a:extLst>
              </p:cNvPr>
              <p:cNvSpPr txBox="1"/>
              <p:nvPr/>
            </p:nvSpPr>
            <p:spPr>
              <a:xfrm>
                <a:off x="576144" y="1400650"/>
                <a:ext cx="2367666" cy="369332"/>
              </a:xfrm>
              <a:prstGeom prst="rect">
                <a:avLst/>
              </a:prstGeom>
              <a:noFill/>
            </p:spPr>
            <p:txBody>
              <a:bodyPr wrap="square" rtlCol="0">
                <a:spAutoFit/>
              </a:bodyPr>
              <a:lstStyle/>
              <a:p>
                <a:pPr algn="ct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المنح الموافق عليها</a:t>
                </a:r>
                <a:endParaRPr lang="en-CA"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Box 50">
                <a:extLst>
                  <a:ext uri="{FF2B5EF4-FFF2-40B4-BE49-F238E27FC236}">
                    <a16:creationId xmlns:a16="http://schemas.microsoft.com/office/drawing/2014/main" id="{4B8FC27E-A02E-442F-B846-4CDB0BAE305D}"/>
                  </a:ext>
                </a:extLst>
              </p:cNvPr>
              <p:cNvSpPr txBox="1"/>
              <p:nvPr/>
            </p:nvSpPr>
            <p:spPr>
              <a:xfrm>
                <a:off x="1074387" y="1751365"/>
                <a:ext cx="1691623" cy="707886"/>
              </a:xfrm>
              <a:prstGeom prst="rect">
                <a:avLst/>
              </a:prstGeom>
              <a:noFill/>
            </p:spPr>
            <p:txBody>
              <a:bodyPr wrap="square" rtlCol="0">
                <a:spAutoFit/>
              </a:bodyPr>
              <a:lstStyle/>
              <a:p>
                <a:r>
                  <a:rPr lang="en-US" sz="4000" b="1" dirty="0">
                    <a:solidFill>
                      <a:srgbClr val="B41E53"/>
                    </a:solidFill>
                    <a:ea typeface="Source Sans Pro SemiBold" panose="020B0603030403020204" pitchFamily="34" charset="0"/>
                  </a:rPr>
                  <a:t>636</a:t>
                </a:r>
                <a:endParaRPr lang="en-US" sz="3200" b="1" dirty="0">
                  <a:solidFill>
                    <a:srgbClr val="B41E53"/>
                  </a:solidFill>
                  <a:ea typeface="Source Sans Pro SemiBold" panose="020B0603030403020204" pitchFamily="34" charset="0"/>
                </a:endParaRPr>
              </a:p>
            </p:txBody>
          </p:sp>
          <p:sp>
            <p:nvSpPr>
              <p:cNvPr id="52" name="TextBox 51">
                <a:extLst>
                  <a:ext uri="{FF2B5EF4-FFF2-40B4-BE49-F238E27FC236}">
                    <a16:creationId xmlns:a16="http://schemas.microsoft.com/office/drawing/2014/main" id="{659FACA4-B41C-49DC-8F62-0E835652F4C1}"/>
                  </a:ext>
                </a:extLst>
              </p:cNvPr>
              <p:cNvSpPr txBox="1"/>
              <p:nvPr/>
            </p:nvSpPr>
            <p:spPr>
              <a:xfrm>
                <a:off x="612789" y="3036425"/>
                <a:ext cx="2783922" cy="646331"/>
              </a:xfrm>
              <a:prstGeom prst="rect">
                <a:avLst/>
              </a:prstGeom>
              <a:noFill/>
            </p:spPr>
            <p:txBody>
              <a:bodyPr wrap="square" rtlCol="0">
                <a:spAutoFit/>
              </a:bodyPr>
              <a:lstStyle/>
              <a:p>
                <a:r>
                  <a:rPr lang="ar-LB" b="1" dirty="0">
                    <a:solidFill>
                      <a:schemeClr val="bg1"/>
                    </a:solidFill>
                    <a:latin typeface="Tahoma" panose="020B0604030504040204" pitchFamily="34" charset="0"/>
                    <a:ea typeface="Tahoma" panose="020B0604030504040204" pitchFamily="34" charset="0"/>
                    <a:cs typeface="Tahoma" panose="020B0604030504040204" pitchFamily="34" charset="0"/>
                  </a:rPr>
                  <a:t>التمويل</a:t>
                </a: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 من الأمم المتحدة لأول مرة</a:t>
                </a:r>
                <a:endParaRPr lang="en-CA"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Box 52">
                <a:extLst>
                  <a:ext uri="{FF2B5EF4-FFF2-40B4-BE49-F238E27FC236}">
                    <a16:creationId xmlns:a16="http://schemas.microsoft.com/office/drawing/2014/main" id="{AC26A0AF-A0EE-42F7-82DF-C1439003BD97}"/>
                  </a:ext>
                </a:extLst>
              </p:cNvPr>
              <p:cNvSpPr txBox="1"/>
              <p:nvPr/>
            </p:nvSpPr>
            <p:spPr>
              <a:xfrm>
                <a:off x="893530" y="3571494"/>
                <a:ext cx="1614501" cy="707886"/>
              </a:xfrm>
              <a:prstGeom prst="rect">
                <a:avLst/>
              </a:prstGeom>
              <a:noFill/>
            </p:spPr>
            <p:txBody>
              <a:bodyPr wrap="square" rtlCol="0">
                <a:spAutoFit/>
              </a:bodyPr>
              <a:lstStyle/>
              <a:p>
                <a:r>
                  <a:rPr lang="en-US" sz="4000" b="1" dirty="0">
                    <a:solidFill>
                      <a:srgbClr val="B41E53"/>
                    </a:solidFill>
                    <a:ea typeface="Source Sans Pro SemiBold" panose="020B0603030403020204" pitchFamily="34" charset="0"/>
                  </a:rPr>
                  <a:t>42.6%</a:t>
                </a:r>
                <a:endParaRPr lang="en-US" sz="2800" b="1" dirty="0">
                  <a:solidFill>
                    <a:srgbClr val="B41E53"/>
                  </a:solidFill>
                  <a:ea typeface="Source Sans Pro SemiBold" panose="020B0603030403020204" pitchFamily="34" charset="0"/>
                </a:endParaRPr>
              </a:p>
            </p:txBody>
          </p:sp>
          <p:cxnSp>
            <p:nvCxnSpPr>
              <p:cNvPr id="54" name="Straight Connector 53">
                <a:extLst>
                  <a:ext uri="{FF2B5EF4-FFF2-40B4-BE49-F238E27FC236}">
                    <a16:creationId xmlns:a16="http://schemas.microsoft.com/office/drawing/2014/main" id="{9BE93451-127E-4FCF-B616-0B51B5CF8EAB}"/>
                  </a:ext>
                </a:extLst>
              </p:cNvPr>
              <p:cNvCxnSpPr>
                <a:cxnSpLocks/>
              </p:cNvCxnSpPr>
              <p:nvPr/>
            </p:nvCxnSpPr>
            <p:spPr>
              <a:xfrm>
                <a:off x="499018" y="2805139"/>
                <a:ext cx="74893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21ED7909-6F12-4BF7-B603-902C383BF1A6}"/>
                </a:ext>
              </a:extLst>
            </p:cNvPr>
            <p:cNvSpPr txBox="1"/>
            <p:nvPr/>
          </p:nvSpPr>
          <p:spPr>
            <a:xfrm>
              <a:off x="3400955" y="1997560"/>
              <a:ext cx="1290605" cy="769441"/>
            </a:xfrm>
            <a:prstGeom prst="rect">
              <a:avLst/>
            </a:prstGeom>
            <a:noFill/>
          </p:spPr>
          <p:txBody>
            <a:bodyPr wrap="square" rtlCol="0">
              <a:spAutoFit/>
            </a:bodyPr>
            <a:lstStyle/>
            <a:p>
              <a:pPr algn="ctr"/>
              <a:r>
                <a:rPr lang="en-US" sz="4400" b="1" dirty="0">
                  <a:solidFill>
                    <a:srgbClr val="B41E53"/>
                  </a:solidFill>
                  <a:ea typeface="Source Sans Pro SemiBold" panose="020B0603030403020204" pitchFamily="34" charset="0"/>
                </a:rPr>
                <a:t>43</a:t>
              </a:r>
              <a:endParaRPr lang="en-US" sz="3600" b="1" dirty="0">
                <a:solidFill>
                  <a:srgbClr val="B41E53"/>
                </a:solidFill>
                <a:ea typeface="Source Sans Pro SemiBold" panose="020B0603030403020204" pitchFamily="34" charset="0"/>
              </a:endParaRPr>
            </a:p>
          </p:txBody>
        </p:sp>
        <p:sp>
          <p:nvSpPr>
            <p:cNvPr id="70" name="TextBox 69">
              <a:extLst>
                <a:ext uri="{FF2B5EF4-FFF2-40B4-BE49-F238E27FC236}">
                  <a16:creationId xmlns:a16="http://schemas.microsoft.com/office/drawing/2014/main" id="{C63A873B-65B3-4533-8346-B89EB82B2B47}"/>
                </a:ext>
              </a:extLst>
            </p:cNvPr>
            <p:cNvSpPr txBox="1"/>
            <p:nvPr/>
          </p:nvSpPr>
          <p:spPr>
            <a:xfrm>
              <a:off x="6248950" y="4663901"/>
              <a:ext cx="4402081" cy="677108"/>
            </a:xfrm>
            <a:prstGeom prst="rect">
              <a:avLst/>
            </a:prstGeom>
            <a:noFill/>
          </p:spPr>
          <p:txBody>
            <a:bodyPr wrap="square">
              <a:spAutoFit/>
            </a:bodyPr>
            <a:lstStyle/>
            <a:p>
              <a:pPr algn="ct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المستفيدون المباشرون </a:t>
              </a:r>
              <a:r>
                <a:rPr lang="ar-SA" dirty="0">
                  <a:solidFill>
                    <a:schemeClr val="bg1"/>
                  </a:solidFill>
                  <a:latin typeface="Tahoma" panose="020B0604030504040204" pitchFamily="34" charset="0"/>
                  <a:ea typeface="Tahoma" panose="020B0604030504040204" pitchFamily="34" charset="0"/>
                  <a:cs typeface="Tahoma" panose="020B0604030504040204" pitchFamily="34" charset="0"/>
                </a:rPr>
                <a:t>(تقديريًا)</a:t>
              </a:r>
            </a:p>
            <a:p>
              <a:pPr algn="ctr" rtl="1"/>
              <a:r>
                <a:rPr lang="en-US" sz="2000" b="1" dirty="0">
                  <a:solidFill>
                    <a:srgbClr val="CE0862"/>
                  </a:solidFill>
                  <a:latin typeface="Tahoma" panose="020B0604030504040204" pitchFamily="34" charset="0"/>
                  <a:ea typeface="Tahoma" panose="020B0604030504040204" pitchFamily="34" charset="0"/>
                  <a:cs typeface="Tahoma" panose="020B0604030504040204" pitchFamily="34" charset="0"/>
                </a:rPr>
                <a:t>4.5</a:t>
              </a:r>
              <a:r>
                <a:rPr lang="ar-SA" sz="2000" b="1" dirty="0">
                  <a:solidFill>
                    <a:srgbClr val="CE0862"/>
                  </a:solidFill>
                  <a:latin typeface="Tahoma" panose="020B0604030504040204" pitchFamily="34" charset="0"/>
                  <a:ea typeface="Tahoma" panose="020B0604030504040204" pitchFamily="34" charset="0"/>
                  <a:cs typeface="Tahoma" panose="020B0604030504040204" pitchFamily="34" charset="0"/>
                </a:rPr>
                <a:t> مليون (</a:t>
              </a:r>
              <a:r>
                <a:rPr lang="en-US" sz="2000" b="1" dirty="0">
                  <a:solidFill>
                    <a:srgbClr val="CE0862"/>
                  </a:solidFill>
                  <a:latin typeface="Tahoma" panose="020B0604030504040204" pitchFamily="34" charset="0"/>
                  <a:ea typeface="Tahoma" panose="020B0604030504040204" pitchFamily="34" charset="0"/>
                  <a:cs typeface="Tahoma" panose="020B0604030504040204" pitchFamily="34" charset="0"/>
                </a:rPr>
                <a:t>74</a:t>
              </a:r>
              <a:r>
                <a:rPr lang="ar-SA" sz="2000" b="1" dirty="0">
                  <a:solidFill>
                    <a:srgbClr val="CE0862"/>
                  </a:solidFill>
                  <a:latin typeface="Tahoma" panose="020B0604030504040204" pitchFamily="34" charset="0"/>
                  <a:ea typeface="Tahoma" panose="020B0604030504040204" pitchFamily="34" charset="0"/>
                  <a:cs typeface="Tahoma" panose="020B0604030504040204" pitchFamily="34" charset="0"/>
                </a:rPr>
                <a:t>٪ نساء وفتيات)</a:t>
              </a:r>
            </a:p>
          </p:txBody>
        </p:sp>
        <p:sp>
          <p:nvSpPr>
            <p:cNvPr id="72" name="TextBox 71">
              <a:extLst>
                <a:ext uri="{FF2B5EF4-FFF2-40B4-BE49-F238E27FC236}">
                  <a16:creationId xmlns:a16="http://schemas.microsoft.com/office/drawing/2014/main" id="{6C7DC483-C069-4A68-9EEE-87385EFC86F6}"/>
                </a:ext>
              </a:extLst>
            </p:cNvPr>
            <p:cNvSpPr txBox="1"/>
            <p:nvPr/>
          </p:nvSpPr>
          <p:spPr>
            <a:xfrm>
              <a:off x="6023448" y="5430381"/>
              <a:ext cx="4147431" cy="677108"/>
            </a:xfrm>
            <a:prstGeom prst="rect">
              <a:avLst/>
            </a:prstGeom>
            <a:noFill/>
          </p:spPr>
          <p:txBody>
            <a:bodyPr wrap="square">
              <a:spAutoFit/>
            </a:bodyPr>
            <a:lstStyle/>
            <a:p>
              <a:pPr algn="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المستفيدون غير المباشرين</a:t>
              </a:r>
            </a:p>
            <a:p>
              <a:pPr algn="r" rtl="1"/>
              <a:r>
                <a:rPr lang="en-US" sz="2000" b="1" dirty="0">
                  <a:solidFill>
                    <a:srgbClr val="CE0862"/>
                  </a:solidFill>
                  <a:latin typeface="Tahoma" panose="020B0604030504040204" pitchFamily="34" charset="0"/>
                  <a:ea typeface="Tahoma" panose="020B0604030504040204" pitchFamily="34" charset="0"/>
                  <a:cs typeface="Tahoma" panose="020B0604030504040204" pitchFamily="34" charset="0"/>
                </a:rPr>
                <a:t>31</a:t>
              </a:r>
              <a:r>
                <a:rPr lang="ar-SA" sz="2000" b="1" dirty="0">
                  <a:solidFill>
                    <a:srgbClr val="CE0862"/>
                  </a:solidFill>
                  <a:latin typeface="Tahoma" panose="020B0604030504040204" pitchFamily="34" charset="0"/>
                  <a:ea typeface="Tahoma" panose="020B0604030504040204" pitchFamily="34" charset="0"/>
                  <a:cs typeface="Tahoma" panose="020B0604030504040204" pitchFamily="34" charset="0"/>
                </a:rPr>
                <a:t> مليون</a:t>
              </a:r>
              <a:endParaRPr lang="en-US" sz="2000" b="1" dirty="0">
                <a:solidFill>
                  <a:srgbClr val="CE0862"/>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7214971C-7C88-4E63-B2AA-AD97C190EF17}"/>
                </a:ext>
              </a:extLst>
            </p:cNvPr>
            <p:cNvSpPr txBox="1"/>
            <p:nvPr/>
          </p:nvSpPr>
          <p:spPr>
            <a:xfrm>
              <a:off x="6156164" y="1973900"/>
              <a:ext cx="3755932" cy="584775"/>
            </a:xfrm>
            <a:prstGeom prst="rect">
              <a:avLst/>
            </a:prstGeom>
            <a:noFill/>
          </p:spPr>
          <p:txBody>
            <a:bodyPr wrap="square" rtlCol="0">
              <a:spAutoFit/>
            </a:bodyPr>
            <a:lstStyle/>
            <a:p>
              <a:pPr algn="r" rtl="1"/>
              <a:r>
                <a:rPr lang="en-US" sz="3200" b="1" dirty="0">
                  <a:solidFill>
                    <a:srgbClr val="B41E53"/>
                  </a:solidFill>
                  <a:latin typeface="Tahoma" panose="020B0604030504040204" pitchFamily="34" charset="0"/>
                  <a:ea typeface="Tahoma" panose="020B0604030504040204" pitchFamily="34" charset="0"/>
                  <a:cs typeface="Tahoma" panose="020B0604030504040204" pitchFamily="34" charset="0"/>
                </a:rPr>
                <a:t> 160 </a:t>
              </a:r>
              <a:r>
                <a:rPr lang="en-US" sz="3200" b="1" dirty="0" err="1">
                  <a:solidFill>
                    <a:srgbClr val="B41E53"/>
                  </a:solidFill>
                  <a:latin typeface="Tahoma" panose="020B0604030504040204" pitchFamily="34" charset="0"/>
                  <a:ea typeface="Tahoma" panose="020B0604030504040204" pitchFamily="34" charset="0"/>
                  <a:cs typeface="Tahoma" panose="020B0604030504040204" pitchFamily="34" charset="0"/>
                </a:rPr>
                <a:t>مليون</a:t>
              </a:r>
              <a:r>
                <a:rPr lang="en-US" sz="3200" b="1" dirty="0">
                  <a:solidFill>
                    <a:srgbClr val="B41E53"/>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B41E53"/>
                  </a:solidFill>
                  <a:latin typeface="Tahoma" panose="020B0604030504040204" pitchFamily="34" charset="0"/>
                  <a:ea typeface="Tahoma" panose="020B0604030504040204" pitchFamily="34" charset="0"/>
                  <a:cs typeface="Tahoma" panose="020B0604030504040204" pitchFamily="34" charset="0"/>
                </a:rPr>
                <a:t>دولار</a:t>
              </a:r>
              <a:endParaRPr lang="en-US" sz="2400" b="1" dirty="0">
                <a:solidFill>
                  <a:srgbClr val="B41E53"/>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id="{F25005DD-E011-4E2E-BC75-64362E0CA0DA}"/>
                </a:ext>
              </a:extLst>
            </p:cNvPr>
            <p:cNvSpPr txBox="1"/>
            <p:nvPr/>
          </p:nvSpPr>
          <p:spPr>
            <a:xfrm>
              <a:off x="2470649" y="1571516"/>
              <a:ext cx="3225477" cy="369332"/>
            </a:xfrm>
            <a:prstGeom prst="rect">
              <a:avLst/>
            </a:prstGeom>
            <a:noFill/>
          </p:spPr>
          <p:txBody>
            <a:bodyPr wrap="square" rtlCol="0">
              <a:spAutoFit/>
            </a:bodyPr>
            <a:lstStyle/>
            <a:p>
              <a:pPr algn="ct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عدد الدول</a:t>
              </a:r>
              <a:endParaRPr lang="en-CA"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535D20C9-56E2-4DE1-A556-D49977237849}"/>
                </a:ext>
              </a:extLst>
            </p:cNvPr>
            <p:cNvSpPr txBox="1"/>
            <p:nvPr/>
          </p:nvSpPr>
          <p:spPr>
            <a:xfrm>
              <a:off x="7511251" y="3435552"/>
              <a:ext cx="1290605" cy="707886"/>
            </a:xfrm>
            <a:prstGeom prst="rect">
              <a:avLst/>
            </a:prstGeom>
            <a:noFill/>
          </p:spPr>
          <p:txBody>
            <a:bodyPr wrap="square" rtlCol="0">
              <a:spAutoFit/>
            </a:bodyPr>
            <a:lstStyle/>
            <a:p>
              <a:pPr algn="ctr"/>
              <a:r>
                <a:rPr lang="en-US" sz="4000" b="1" dirty="0">
                  <a:solidFill>
                    <a:srgbClr val="B41E53"/>
                  </a:solidFill>
                  <a:ea typeface="Source Sans Pro SemiBold" panose="020B0603030403020204" pitchFamily="34" charset="0"/>
                </a:rPr>
                <a:t>1077</a:t>
              </a:r>
              <a:endParaRPr lang="en-US" sz="3200" b="1" dirty="0">
                <a:solidFill>
                  <a:srgbClr val="B41E53"/>
                </a:solidFill>
                <a:ea typeface="Source Sans Pro SemiBold" panose="020B0603030403020204" pitchFamily="34" charset="0"/>
              </a:endParaRPr>
            </a:p>
          </p:txBody>
        </p:sp>
        <p:sp>
          <p:nvSpPr>
            <p:cNvPr id="40" name="TextBox 39">
              <a:extLst>
                <a:ext uri="{FF2B5EF4-FFF2-40B4-BE49-F238E27FC236}">
                  <a16:creationId xmlns:a16="http://schemas.microsoft.com/office/drawing/2014/main" id="{5DD2ED91-EFA9-4752-BC76-8119DD0775D7}"/>
                </a:ext>
              </a:extLst>
            </p:cNvPr>
            <p:cNvSpPr txBox="1"/>
            <p:nvPr/>
          </p:nvSpPr>
          <p:spPr>
            <a:xfrm>
              <a:off x="6023448" y="2999114"/>
              <a:ext cx="3248568" cy="369332"/>
            </a:xfrm>
            <a:prstGeom prst="rect">
              <a:avLst/>
            </a:prstGeom>
            <a:noFill/>
          </p:spPr>
          <p:txBody>
            <a:bodyPr wrap="square" rtlCol="0">
              <a:spAutoFit/>
            </a:bodyPr>
            <a:lstStyle/>
            <a:p>
              <a:pPr algn="r"/>
              <a:r>
                <a:rPr lang="ar-LB" b="1" dirty="0">
                  <a:solidFill>
                    <a:schemeClr val="bg1"/>
                  </a:solidFill>
                  <a:latin typeface="Tahoma" panose="020B0604030504040204" pitchFamily="34" charset="0"/>
                  <a:ea typeface="Tahoma" panose="020B0604030504040204" pitchFamily="34" charset="0"/>
                  <a:cs typeface="Tahoma" panose="020B0604030504040204" pitchFamily="34" charset="0"/>
                </a:rPr>
                <a:t>ال</a:t>
              </a:r>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منظمات المدعومة</a:t>
              </a:r>
              <a:endParaRPr lang="en-CA"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43" name="Straight Connector 42">
              <a:extLst>
                <a:ext uri="{FF2B5EF4-FFF2-40B4-BE49-F238E27FC236}">
                  <a16:creationId xmlns:a16="http://schemas.microsoft.com/office/drawing/2014/main" id="{71D40AEF-5BBC-4A96-A3FC-7C9EEF122A6D}"/>
                </a:ext>
              </a:extLst>
            </p:cNvPr>
            <p:cNvCxnSpPr>
              <a:cxnSpLocks/>
            </p:cNvCxnSpPr>
            <p:nvPr/>
          </p:nvCxnSpPr>
          <p:spPr>
            <a:xfrm>
              <a:off x="2775181" y="2802819"/>
              <a:ext cx="7456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033420A3-5B3A-407D-91D4-13BE1F7E42E3}"/>
              </a:ext>
            </a:extLst>
          </p:cNvPr>
          <p:cNvSpPr txBox="1"/>
          <p:nvPr/>
        </p:nvSpPr>
        <p:spPr>
          <a:xfrm>
            <a:off x="173621" y="6456371"/>
            <a:ext cx="2903336" cy="276999"/>
          </a:xfrm>
          <a:prstGeom prst="rect">
            <a:avLst/>
          </a:prstGeom>
          <a:noFill/>
        </p:spPr>
        <p:txBody>
          <a:bodyPr wrap="square" rtlCol="0">
            <a:spAutoFit/>
          </a:bodyPr>
          <a:lstStyle/>
          <a:p>
            <a:r>
              <a:rPr lang="en-US" sz="1200" i="1" dirty="0">
                <a:solidFill>
                  <a:schemeClr val="bg1"/>
                </a:solidFill>
              </a:rPr>
              <a:t>As of August 14, 2023</a:t>
            </a:r>
            <a:endParaRPr lang="en-CA" sz="1200" i="1" dirty="0">
              <a:solidFill>
                <a:schemeClr val="bg1"/>
              </a:solidFill>
            </a:endParaRPr>
          </a:p>
        </p:txBody>
      </p:sp>
      <p:sp>
        <p:nvSpPr>
          <p:cNvPr id="5" name="TextBox 4">
            <a:extLst>
              <a:ext uri="{FF2B5EF4-FFF2-40B4-BE49-F238E27FC236}">
                <a16:creationId xmlns:a16="http://schemas.microsoft.com/office/drawing/2014/main" id="{E6DC12A3-900E-62F5-900B-B79A6EC9F173}"/>
              </a:ext>
            </a:extLst>
          </p:cNvPr>
          <p:cNvSpPr txBox="1"/>
          <p:nvPr/>
        </p:nvSpPr>
        <p:spPr>
          <a:xfrm>
            <a:off x="8652500" y="3668250"/>
            <a:ext cx="2519191" cy="584775"/>
          </a:xfrm>
          <a:prstGeom prst="rect">
            <a:avLst/>
          </a:prstGeom>
          <a:noFill/>
        </p:spPr>
        <p:txBody>
          <a:bodyPr wrap="square">
            <a:spAutoFit/>
          </a:bodyPr>
          <a:lstStyle/>
          <a:p>
            <a:pPr algn="ctr" rtl="1"/>
            <a:r>
              <a:rPr lang="ar-LB" sz="1600" dirty="0">
                <a:solidFill>
                  <a:srgbClr val="B41E53"/>
                </a:solidFill>
                <a:latin typeface="Tahoma" panose="020B0604030504040204" pitchFamily="34" charset="0"/>
                <a:ea typeface="Tahoma" panose="020B0604030504040204" pitchFamily="34" charset="0"/>
                <a:cs typeface="Tahoma" panose="020B0604030504040204" pitchFamily="34" charset="0"/>
              </a:rPr>
              <a:t>91% </a:t>
            </a:r>
            <a:r>
              <a:rPr lang="ar-SA" sz="1600" dirty="0">
                <a:solidFill>
                  <a:schemeClr val="bg1"/>
                </a:solidFill>
                <a:latin typeface="Tahoma" panose="020B0604030504040204" pitchFamily="34" charset="0"/>
                <a:ea typeface="Tahoma" panose="020B0604030504040204" pitchFamily="34" charset="0"/>
                <a:cs typeface="Tahoma" panose="020B0604030504040204" pitchFamily="34" charset="0"/>
              </a:rPr>
              <a:t>منظمات </a:t>
            </a:r>
            <a:r>
              <a:rPr lang="ar-LB" sz="1600" dirty="0">
                <a:solidFill>
                  <a:schemeClr val="bg1"/>
                </a:solidFill>
                <a:latin typeface="Tahoma" panose="020B0604030504040204" pitchFamily="34" charset="0"/>
                <a:ea typeface="Tahoma" panose="020B0604030504040204" pitchFamily="34" charset="0"/>
                <a:cs typeface="Tahoma" panose="020B0604030504040204" pitchFamily="34" charset="0"/>
              </a:rPr>
              <a:t>حقوق المرأة و/أو بقيادة المرأة</a:t>
            </a:r>
            <a:endParaRPr lang="ar-SA"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365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D4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F3509-0A34-DA56-B963-78D5D7428320}"/>
              </a:ext>
            </a:extLst>
          </p:cNvPr>
          <p:cNvPicPr>
            <a:picLocks noChangeAspect="1"/>
          </p:cNvPicPr>
          <p:nvPr/>
        </p:nvPicPr>
        <p:blipFill>
          <a:blip r:embed="rId2"/>
          <a:stretch>
            <a:fillRect/>
          </a:stretch>
        </p:blipFill>
        <p:spPr>
          <a:xfrm>
            <a:off x="0" y="3048"/>
            <a:ext cx="12192000" cy="6851904"/>
          </a:xfrm>
          <a:prstGeom prst="rect">
            <a:avLst/>
          </a:prstGeom>
        </p:spPr>
      </p:pic>
      <p:sp>
        <p:nvSpPr>
          <p:cNvPr id="5" name="TextBox 4">
            <a:extLst>
              <a:ext uri="{FF2B5EF4-FFF2-40B4-BE49-F238E27FC236}">
                <a16:creationId xmlns:a16="http://schemas.microsoft.com/office/drawing/2014/main" id="{F168D04F-4E83-A815-784C-B3F74575A17C}"/>
              </a:ext>
            </a:extLst>
          </p:cNvPr>
          <p:cNvSpPr txBox="1"/>
          <p:nvPr/>
        </p:nvSpPr>
        <p:spPr>
          <a:xfrm>
            <a:off x="7470648" y="162314"/>
            <a:ext cx="4547616" cy="400110"/>
          </a:xfrm>
          <a:prstGeom prst="rect">
            <a:avLst/>
          </a:prstGeom>
          <a:solidFill>
            <a:srgbClr val="002D41"/>
          </a:solidFill>
        </p:spPr>
        <p:txBody>
          <a:bodyPr wrap="square" rtlCol="0">
            <a:spAutoFit/>
          </a:bodyPr>
          <a:lstStyle/>
          <a:p>
            <a:pPr algn="r"/>
            <a:r>
              <a:rPr lang="ar-SA" sz="2000" b="1" dirty="0">
                <a:solidFill>
                  <a:srgbClr val="CE0862"/>
                </a:solidFill>
                <a:latin typeface="Tahoma" panose="020B0604030504040204" pitchFamily="34" charset="0"/>
                <a:ea typeface="Tahoma" panose="020B0604030504040204" pitchFamily="34" charset="0"/>
                <a:cs typeface="Tahoma" panose="020B0604030504040204" pitchFamily="34" charset="0"/>
              </a:rPr>
              <a:t>الوصول العالمي. التأثير المحلي.</a:t>
            </a:r>
            <a:endParaRPr lang="en-US" sz="2000" b="1" dirty="0">
              <a:solidFill>
                <a:srgbClr val="CE0862"/>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CE462565-DE4E-203B-6C84-D81679A0319E}"/>
              </a:ext>
            </a:extLst>
          </p:cNvPr>
          <p:cNvSpPr txBox="1"/>
          <p:nvPr/>
        </p:nvSpPr>
        <p:spPr>
          <a:xfrm>
            <a:off x="528220" y="5834661"/>
            <a:ext cx="1633491" cy="261610"/>
          </a:xfrm>
          <a:prstGeom prst="rect">
            <a:avLst/>
          </a:prstGeom>
          <a:solidFill>
            <a:srgbClr val="002D41"/>
          </a:solidFill>
        </p:spPr>
        <p:txBody>
          <a:bodyPr wrap="square">
            <a:spAutoFit/>
          </a:bodyPr>
          <a:lstStyle/>
          <a:p>
            <a:r>
              <a:rPr lang="ar-SA" sz="1050" dirty="0">
                <a:solidFill>
                  <a:schemeClr val="bg1"/>
                </a:solidFill>
                <a:latin typeface="Tahoma" panose="020B0604030504040204" pitchFamily="34" charset="0"/>
                <a:ea typeface="Tahoma" panose="020B0604030504040204" pitchFamily="34" charset="0"/>
                <a:cs typeface="Tahoma" panose="020B0604030504040204" pitchFamily="34" charset="0"/>
              </a:rPr>
              <a:t>دول التدخل</a:t>
            </a:r>
            <a:endParaRPr lang="en-US"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349FCC3-E7AE-DFDD-3367-6CA64C006C68}"/>
              </a:ext>
            </a:extLst>
          </p:cNvPr>
          <p:cNvSpPr txBox="1"/>
          <p:nvPr/>
        </p:nvSpPr>
        <p:spPr>
          <a:xfrm>
            <a:off x="528220" y="6042857"/>
            <a:ext cx="2105252" cy="261610"/>
          </a:xfrm>
          <a:prstGeom prst="rect">
            <a:avLst/>
          </a:prstGeom>
          <a:solidFill>
            <a:srgbClr val="002D41"/>
          </a:solidFill>
        </p:spPr>
        <p:txBody>
          <a:bodyPr wrap="square">
            <a:spAutoFit/>
          </a:bodyPr>
          <a:lstStyle/>
          <a:p>
            <a:r>
              <a:rPr lang="ar-SA" sz="1050" dirty="0">
                <a:solidFill>
                  <a:schemeClr val="bg1"/>
                </a:solidFill>
                <a:latin typeface="Tahoma" panose="020B0604030504040204" pitchFamily="34" charset="0"/>
                <a:ea typeface="Tahoma" panose="020B0604030504040204" pitchFamily="34" charset="0"/>
                <a:cs typeface="Tahoma" panose="020B0604030504040204" pitchFamily="34" charset="0"/>
              </a:rPr>
              <a:t>دول قائمة الاحتياطي</a:t>
            </a:r>
            <a:endParaRPr lang="en-US"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7637E69-93A8-9BBD-0050-EDA94E9F6590}"/>
              </a:ext>
            </a:extLst>
          </p:cNvPr>
          <p:cNvSpPr txBox="1"/>
          <p:nvPr/>
        </p:nvSpPr>
        <p:spPr>
          <a:xfrm>
            <a:off x="528220" y="6259602"/>
            <a:ext cx="2544164" cy="253916"/>
          </a:xfrm>
          <a:prstGeom prst="rect">
            <a:avLst/>
          </a:prstGeom>
          <a:solidFill>
            <a:srgbClr val="002D41"/>
          </a:solidFill>
        </p:spPr>
        <p:txBody>
          <a:bodyPr wrap="square">
            <a:spAutoFit/>
          </a:bodyPr>
          <a:lstStyle/>
          <a:p>
            <a:r>
              <a:rPr lang="ar-SA" sz="1050" dirty="0">
                <a:solidFill>
                  <a:schemeClr val="bg1"/>
                </a:solidFill>
                <a:latin typeface="Tahoma" panose="020B0604030504040204" pitchFamily="34" charset="0"/>
                <a:ea typeface="Tahoma" panose="020B0604030504040204" pitchFamily="34" charset="0"/>
                <a:cs typeface="Tahoma" panose="020B0604030504040204" pitchFamily="34" charset="0"/>
              </a:rPr>
              <a:t>من خلال الاستجابة الإقليمية</a:t>
            </a:r>
            <a:endParaRPr lang="en-US"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EEA3A77C-F1B0-6784-51E1-6273CAE267F0}"/>
              </a:ext>
            </a:extLst>
          </p:cNvPr>
          <p:cNvSpPr/>
          <p:nvPr/>
        </p:nvSpPr>
        <p:spPr>
          <a:xfrm>
            <a:off x="173736" y="64008"/>
            <a:ext cx="2761488" cy="777240"/>
          </a:xfrm>
          <a:prstGeom prst="rect">
            <a:avLst/>
          </a:prstGeom>
          <a:solidFill>
            <a:srgbClr val="002D41"/>
          </a:solidFill>
          <a:ln>
            <a:solidFill>
              <a:srgbClr val="00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73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0057F8-B3F5-4749-BE04-8E45FE275DDB}"/>
              </a:ext>
            </a:extLst>
          </p:cNvPr>
          <p:cNvSpPr>
            <a:spLocks noGrp="1"/>
          </p:cNvSpPr>
          <p:nvPr>
            <p:ph type="subTitle" idx="1"/>
          </p:nvPr>
        </p:nvSpPr>
        <p:spPr>
          <a:xfrm>
            <a:off x="2230908" y="236152"/>
            <a:ext cx="7506630" cy="1202350"/>
          </a:xfrm>
        </p:spPr>
        <p:txBody>
          <a:bodyPr>
            <a:normAutofit/>
          </a:bodyPr>
          <a:lstStyle/>
          <a:p>
            <a:pPr>
              <a:lnSpc>
                <a:spcPct val="107000"/>
              </a:lnSpc>
              <a:spcBef>
                <a:spcPts val="0"/>
              </a:spcBef>
            </a:pPr>
            <a:r>
              <a:rPr lang="en-US" sz="2800" cap="none" dirty="0">
                <a:solidFill>
                  <a:schemeClr val="accent5"/>
                </a:solidFill>
                <a:latin typeface="Source Sans Pro SemiBold" panose="020B0603030403020204" pitchFamily="34" charset="0"/>
                <a:ea typeface="Source Sans Pro SemiBold" panose="020B0603030403020204" pitchFamily="34" charset="0"/>
                <a:cs typeface="Times New Roman" panose="02020603050405020304" pitchFamily="18" charset="0"/>
              </a:rPr>
              <a:t> </a:t>
            </a:r>
            <a:r>
              <a:rPr lang="ar-SA" sz="2800" b="1" cap="none" dirty="0">
                <a:solidFill>
                  <a:schemeClr val="accent5"/>
                </a:solidFill>
                <a:latin typeface="Tahoma" panose="020B0604030504040204" pitchFamily="34" charset="0"/>
                <a:ea typeface="Tahoma" panose="020B0604030504040204" pitchFamily="34" charset="0"/>
                <a:cs typeface="Tahoma" panose="020B0604030504040204" pitchFamily="34" charset="0"/>
              </a:rPr>
              <a:t>صندوق المرأة للسلام والعمل الإنساني</a:t>
            </a:r>
          </a:p>
          <a:p>
            <a:pPr>
              <a:lnSpc>
                <a:spcPct val="107000"/>
              </a:lnSpc>
              <a:spcBef>
                <a:spcPts val="0"/>
              </a:spcBef>
            </a:pPr>
            <a:r>
              <a:rPr lang="ar-SA" sz="2800" b="1" cap="none" dirty="0">
                <a:solidFill>
                  <a:schemeClr val="accent5"/>
                </a:solidFill>
                <a:latin typeface="Tahoma" panose="020B0604030504040204" pitchFamily="34" charset="0"/>
                <a:ea typeface="Tahoma" panose="020B0604030504040204" pitchFamily="34" charset="0"/>
                <a:cs typeface="Tahoma" panose="020B0604030504040204" pitchFamily="34" charset="0"/>
              </a:rPr>
              <a:t>نظرية التغيير وإطار النتائج</a:t>
            </a:r>
            <a:endParaRPr lang="en-US" sz="1600" b="1" cap="none" dirty="0">
              <a:solidFill>
                <a:schemeClr val="accent5"/>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close up of a sign&#10;&#10;Description automatically generated">
            <a:extLst>
              <a:ext uri="{FF2B5EF4-FFF2-40B4-BE49-F238E27FC236}">
                <a16:creationId xmlns:a16="http://schemas.microsoft.com/office/drawing/2014/main" id="{26549794-A5FD-4F26-A3BE-871448AFD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40317" y="270817"/>
            <a:ext cx="549547" cy="549547"/>
          </a:xfrm>
          <a:prstGeom prst="rect">
            <a:avLst/>
          </a:prstGeom>
        </p:spPr>
      </p:pic>
      <p:cxnSp>
        <p:nvCxnSpPr>
          <p:cNvPr id="71" name="Straight Arrow Connector 70">
            <a:extLst>
              <a:ext uri="{FF2B5EF4-FFF2-40B4-BE49-F238E27FC236}">
                <a16:creationId xmlns:a16="http://schemas.microsoft.com/office/drawing/2014/main" id="{31021EDD-4ECF-4100-A547-78B8CC09A90B}"/>
              </a:ext>
            </a:extLst>
          </p:cNvPr>
          <p:cNvCxnSpPr/>
          <p:nvPr/>
        </p:nvCxnSpPr>
        <p:spPr>
          <a:xfrm flipH="1">
            <a:off x="1333926" y="11395421"/>
            <a:ext cx="3644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C283E85-635B-4C4F-8DD3-2F95109C5670}"/>
              </a:ext>
            </a:extLst>
          </p:cNvPr>
          <p:cNvCxnSpPr/>
          <p:nvPr/>
        </p:nvCxnSpPr>
        <p:spPr>
          <a:xfrm>
            <a:off x="9348896" y="11408121"/>
            <a:ext cx="396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DC42050-0E20-442B-B48A-D94019ADC02A}"/>
              </a:ext>
            </a:extLst>
          </p:cNvPr>
          <p:cNvSpPr txBox="1"/>
          <p:nvPr/>
        </p:nvSpPr>
        <p:spPr>
          <a:xfrm>
            <a:off x="3928624" y="2159444"/>
            <a:ext cx="2806898" cy="523220"/>
          </a:xfrm>
          <a:prstGeom prst="rect">
            <a:avLst/>
          </a:prstGeom>
          <a:noFill/>
        </p:spPr>
        <p:txBody>
          <a:bodyPr wrap="square" rtlCol="0">
            <a:spAutoFit/>
          </a:bodyPr>
          <a:lstStyle/>
          <a:p>
            <a:pPr lvl="0" algn="r" rtl="1">
              <a:defRPr/>
            </a:pP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2: منع نشوب الصراعات</a:t>
            </a:r>
          </a:p>
        </p:txBody>
      </p:sp>
      <p:sp>
        <p:nvSpPr>
          <p:cNvPr id="49" name="TextBox 48">
            <a:extLst>
              <a:ext uri="{FF2B5EF4-FFF2-40B4-BE49-F238E27FC236}">
                <a16:creationId xmlns:a16="http://schemas.microsoft.com/office/drawing/2014/main" id="{D37E00A1-5D19-4C39-97D4-557C95C71F67}"/>
              </a:ext>
            </a:extLst>
          </p:cNvPr>
          <p:cNvSpPr txBox="1"/>
          <p:nvPr/>
        </p:nvSpPr>
        <p:spPr>
          <a:xfrm>
            <a:off x="69591" y="2149958"/>
            <a:ext cx="2798890" cy="769441"/>
          </a:xfrm>
          <a:prstGeom prst="rect">
            <a:avLst/>
          </a:prstGeom>
          <a:noFill/>
        </p:spPr>
        <p:txBody>
          <a:bodyPr wrap="square" rtlCol="0">
            <a:spAutoFit/>
          </a:bodyPr>
          <a:lstStyle/>
          <a:p>
            <a:pPr marL="284163" indent="-284163" algn="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3: الاستجابة الإنسانية والتصدي للأزمات</a:t>
            </a:r>
          </a:p>
          <a:p>
            <a:pPr marL="284163" indent="-284163"/>
            <a:endParaRPr lang="en-US" sz="1600" b="1" dirty="0">
              <a:latin typeface="Source Sans Pro" panose="020B0503030403020204" pitchFamily="34" charset="0"/>
              <a:ea typeface="Source Sans Pro" panose="020B0503030403020204" pitchFamily="34" charset="0"/>
            </a:endParaRPr>
          </a:p>
        </p:txBody>
      </p:sp>
      <p:sp>
        <p:nvSpPr>
          <p:cNvPr id="51" name="TextBox 50">
            <a:extLst>
              <a:ext uri="{FF2B5EF4-FFF2-40B4-BE49-F238E27FC236}">
                <a16:creationId xmlns:a16="http://schemas.microsoft.com/office/drawing/2014/main" id="{299CB2C8-2654-4FA6-8EDA-96828B2BFFCC}"/>
              </a:ext>
            </a:extLst>
          </p:cNvPr>
          <p:cNvSpPr txBox="1"/>
          <p:nvPr/>
        </p:nvSpPr>
        <p:spPr>
          <a:xfrm>
            <a:off x="4361692" y="4182145"/>
            <a:ext cx="2364372" cy="769441"/>
          </a:xfrm>
          <a:prstGeom prst="rect">
            <a:avLst/>
          </a:prstGeom>
          <a:noFill/>
        </p:spPr>
        <p:txBody>
          <a:bodyPr wrap="square" rtlCol="0">
            <a:spAutoFit/>
          </a:bodyPr>
          <a:lstStyle/>
          <a:p>
            <a:pPr marL="284163" indent="-284163" algn="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5: حماية النساء والفتيات</a:t>
            </a:r>
          </a:p>
          <a:p>
            <a:pPr marL="284163" indent="-284163"/>
            <a:endParaRPr lang="en-US" sz="1600" b="1" dirty="0">
              <a:latin typeface="Source Sans Pro" panose="020B0503030403020204" pitchFamily="34" charset="0"/>
              <a:ea typeface="Source Sans Pro" panose="020B0503030403020204" pitchFamily="34" charset="0"/>
            </a:endParaRPr>
          </a:p>
        </p:txBody>
      </p:sp>
      <p:grpSp>
        <p:nvGrpSpPr>
          <p:cNvPr id="10" name="Group 9">
            <a:extLst>
              <a:ext uri="{FF2B5EF4-FFF2-40B4-BE49-F238E27FC236}">
                <a16:creationId xmlns:a16="http://schemas.microsoft.com/office/drawing/2014/main" id="{BD87BD7A-BC3C-4F63-B72B-A27EBA20B277}"/>
              </a:ext>
            </a:extLst>
          </p:cNvPr>
          <p:cNvGrpSpPr>
            <a:grpSpLocks noChangeAspect="1"/>
          </p:cNvGrpSpPr>
          <p:nvPr/>
        </p:nvGrpSpPr>
        <p:grpSpPr>
          <a:xfrm>
            <a:off x="6674420" y="2153930"/>
            <a:ext cx="1354458" cy="1289261"/>
            <a:chOff x="8005734" y="591523"/>
            <a:chExt cx="1504955" cy="1432512"/>
          </a:xfrm>
        </p:grpSpPr>
        <p:pic>
          <p:nvPicPr>
            <p:cNvPr id="47" name="Picture 46">
              <a:extLst>
                <a:ext uri="{FF2B5EF4-FFF2-40B4-BE49-F238E27FC236}">
                  <a16:creationId xmlns:a16="http://schemas.microsoft.com/office/drawing/2014/main" id="{2AA5E17F-8356-471B-A7E4-7FFA5DA908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6250" t="32797" r="38535" b="25977"/>
            <a:stretch/>
          </p:blipFill>
          <p:spPr>
            <a:xfrm>
              <a:off x="8317388" y="846758"/>
              <a:ext cx="922264" cy="848184"/>
            </a:xfrm>
            <a:prstGeom prst="rect">
              <a:avLst/>
            </a:prstGeom>
          </p:spPr>
        </p:pic>
        <p:sp>
          <p:nvSpPr>
            <p:cNvPr id="53" name="Oval 52">
              <a:extLst>
                <a:ext uri="{FF2B5EF4-FFF2-40B4-BE49-F238E27FC236}">
                  <a16:creationId xmlns:a16="http://schemas.microsoft.com/office/drawing/2014/main" id="{6BDC54BE-F7D7-4525-AAF2-59156E18FA65}"/>
                </a:ext>
              </a:extLst>
            </p:cNvPr>
            <p:cNvSpPr/>
            <p:nvPr/>
          </p:nvSpPr>
          <p:spPr>
            <a:xfrm>
              <a:off x="8005734" y="591523"/>
              <a:ext cx="1504955" cy="1432512"/>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21646D2-54A4-4850-85E4-FF82FAFADADA}"/>
              </a:ext>
            </a:extLst>
          </p:cNvPr>
          <p:cNvGrpSpPr>
            <a:grpSpLocks noChangeAspect="1"/>
          </p:cNvGrpSpPr>
          <p:nvPr/>
        </p:nvGrpSpPr>
        <p:grpSpPr>
          <a:xfrm>
            <a:off x="2783224" y="2158048"/>
            <a:ext cx="1354458" cy="1289261"/>
            <a:chOff x="4206583" y="720353"/>
            <a:chExt cx="1504955" cy="1432512"/>
          </a:xfrm>
        </p:grpSpPr>
        <p:pic>
          <p:nvPicPr>
            <p:cNvPr id="43" name="Picture 42">
              <a:extLst>
                <a:ext uri="{FF2B5EF4-FFF2-40B4-BE49-F238E27FC236}">
                  <a16:creationId xmlns:a16="http://schemas.microsoft.com/office/drawing/2014/main" id="{AE7298B6-4A61-45FE-AD60-863D9406A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6207" t="31419" r="37586" b="31187"/>
            <a:stretch/>
          </p:blipFill>
          <p:spPr>
            <a:xfrm>
              <a:off x="4463663" y="919750"/>
              <a:ext cx="958547" cy="769344"/>
            </a:xfrm>
            <a:prstGeom prst="rect">
              <a:avLst/>
            </a:prstGeom>
          </p:spPr>
        </p:pic>
        <p:sp>
          <p:nvSpPr>
            <p:cNvPr id="54" name="Oval 53">
              <a:extLst>
                <a:ext uri="{FF2B5EF4-FFF2-40B4-BE49-F238E27FC236}">
                  <a16:creationId xmlns:a16="http://schemas.microsoft.com/office/drawing/2014/main" id="{98013A5A-4315-4CC1-BC1C-7F11594466E0}"/>
                </a:ext>
              </a:extLst>
            </p:cNvPr>
            <p:cNvSpPr/>
            <p:nvPr/>
          </p:nvSpPr>
          <p:spPr>
            <a:xfrm>
              <a:off x="4206583" y="720353"/>
              <a:ext cx="1504955" cy="1432512"/>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8B18297-FE99-4112-BBDA-F2680699B6F4}"/>
              </a:ext>
            </a:extLst>
          </p:cNvPr>
          <p:cNvGrpSpPr>
            <a:grpSpLocks noChangeAspect="1"/>
          </p:cNvGrpSpPr>
          <p:nvPr/>
        </p:nvGrpSpPr>
        <p:grpSpPr>
          <a:xfrm>
            <a:off x="7782911" y="4374928"/>
            <a:ext cx="65723" cy="768495"/>
            <a:chOff x="10007600" y="3708400"/>
            <a:chExt cx="73025" cy="853884"/>
          </a:xfrm>
        </p:grpSpPr>
        <p:sp>
          <p:nvSpPr>
            <p:cNvPr id="12" name="Oval 11">
              <a:extLst>
                <a:ext uri="{FF2B5EF4-FFF2-40B4-BE49-F238E27FC236}">
                  <a16:creationId xmlns:a16="http://schemas.microsoft.com/office/drawing/2014/main" id="{66EC845C-E39F-4C29-81F9-EC77A1D4E121}"/>
                </a:ext>
              </a:extLst>
            </p:cNvPr>
            <p:cNvSpPr/>
            <p:nvPr/>
          </p:nvSpPr>
          <p:spPr>
            <a:xfrm>
              <a:off x="10007600" y="3708400"/>
              <a:ext cx="73025" cy="85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4992231-7A99-49D5-A56D-190EEEF4C838}"/>
                </a:ext>
              </a:extLst>
            </p:cNvPr>
            <p:cNvSpPr/>
            <p:nvPr/>
          </p:nvSpPr>
          <p:spPr>
            <a:xfrm>
              <a:off x="10007600" y="4476559"/>
              <a:ext cx="73025" cy="85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7D416B8-584C-45C0-B2A3-928DFB15CDA4}"/>
              </a:ext>
            </a:extLst>
          </p:cNvPr>
          <p:cNvGrpSpPr>
            <a:grpSpLocks noChangeAspect="1"/>
          </p:cNvGrpSpPr>
          <p:nvPr/>
        </p:nvGrpSpPr>
        <p:grpSpPr>
          <a:xfrm>
            <a:off x="4161389" y="4071182"/>
            <a:ext cx="3889007" cy="1289260"/>
            <a:chOff x="5208719" y="3201328"/>
            <a:chExt cx="4321117" cy="1432512"/>
          </a:xfrm>
        </p:grpSpPr>
        <p:pic>
          <p:nvPicPr>
            <p:cNvPr id="44" name="Picture 43">
              <a:extLst>
                <a:ext uri="{FF2B5EF4-FFF2-40B4-BE49-F238E27FC236}">
                  <a16:creationId xmlns:a16="http://schemas.microsoft.com/office/drawing/2014/main" id="{9F9CA669-7424-4A7C-88D4-164375B43E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1638" t="34942" r="41293" b="23832"/>
            <a:stretch/>
          </p:blipFill>
          <p:spPr>
            <a:xfrm>
              <a:off x="8346427" y="3496849"/>
              <a:ext cx="990076" cy="848184"/>
            </a:xfrm>
            <a:prstGeom prst="rect">
              <a:avLst/>
            </a:prstGeom>
          </p:spPr>
        </p:pic>
        <p:sp>
          <p:nvSpPr>
            <p:cNvPr id="56" name="Oval 55">
              <a:extLst>
                <a:ext uri="{FF2B5EF4-FFF2-40B4-BE49-F238E27FC236}">
                  <a16:creationId xmlns:a16="http://schemas.microsoft.com/office/drawing/2014/main" id="{CB84C6D0-5440-4032-B517-F4E0C7D7C087}"/>
                </a:ext>
              </a:extLst>
            </p:cNvPr>
            <p:cNvSpPr/>
            <p:nvPr/>
          </p:nvSpPr>
          <p:spPr>
            <a:xfrm>
              <a:off x="8024881" y="3201328"/>
              <a:ext cx="1504955" cy="1432512"/>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D650DF-CCCC-4CF9-BF45-413D16D668FF}"/>
                </a:ext>
              </a:extLst>
            </p:cNvPr>
            <p:cNvSpPr/>
            <p:nvPr/>
          </p:nvSpPr>
          <p:spPr>
            <a:xfrm>
              <a:off x="5208719" y="3501922"/>
              <a:ext cx="72965" cy="1009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7D31DB1B-1B40-4EA6-BF86-9FAE931126C1}"/>
              </a:ext>
            </a:extLst>
          </p:cNvPr>
          <p:cNvSpPr/>
          <p:nvPr/>
        </p:nvSpPr>
        <p:spPr>
          <a:xfrm>
            <a:off x="-19045" y="2662001"/>
            <a:ext cx="2811326" cy="738664"/>
          </a:xfrm>
          <a:prstGeom prst="rect">
            <a:avLst/>
          </a:prstGeom>
        </p:spPr>
        <p:txBody>
          <a:bodyPr wrap="square">
            <a:spAutoFit/>
          </a:bodyPr>
          <a:lstStyle/>
          <a:p>
            <a:pPr algn="r"/>
            <a:r>
              <a:rPr lang="ar-SA" sz="1400" dirty="0">
                <a:latin typeface="Tahoma" panose="020B0604030504040204" pitchFamily="34" charset="0"/>
                <a:ea typeface="Tahoma" panose="020B0604030504040204" pitchFamily="34" charset="0"/>
                <a:cs typeface="Tahoma" panose="020B0604030504040204" pitchFamily="34" charset="0"/>
              </a:rPr>
              <a:t>تعزيز مشاركة المرأة وقيادتها في التخطيط للأزمات الإنسانية والاستجابة لها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956B789E-119C-4AA2-9EBB-CEA3F660D7F7}"/>
              </a:ext>
            </a:extLst>
          </p:cNvPr>
          <p:cNvSpPr/>
          <p:nvPr/>
        </p:nvSpPr>
        <p:spPr>
          <a:xfrm>
            <a:off x="4026642" y="2577935"/>
            <a:ext cx="2548679" cy="954107"/>
          </a:xfrm>
          <a:prstGeom prst="rect">
            <a:avLst/>
          </a:prstGeom>
        </p:spPr>
        <p:txBody>
          <a:bodyPr wrap="square">
            <a:spAutoFit/>
          </a:bodyPr>
          <a:lstStyle/>
          <a:p>
            <a:pPr algn="r"/>
            <a:r>
              <a:rPr lang="ar-EG" sz="1400" dirty="0">
                <a:latin typeface="Tahoma" panose="020B0604030504040204" pitchFamily="34" charset="0"/>
                <a:ea typeface="Tahoma" panose="020B0604030504040204" pitchFamily="34" charset="0"/>
                <a:cs typeface="Tahoma" panose="020B0604030504040204" pitchFamily="34" charset="0"/>
              </a:rPr>
              <a:t>زيادة المشاركة الهادفة للمرأة ودمجها في اتخاذ القرارات المتعلقة بعمليات منع نشوب الصراعات والاستجابة لها.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60" name="Rectangle 59">
            <a:extLst>
              <a:ext uri="{FF2B5EF4-FFF2-40B4-BE49-F238E27FC236}">
                <a16:creationId xmlns:a16="http://schemas.microsoft.com/office/drawing/2014/main" id="{042D2A88-183D-4B13-AE01-D272854331DB}"/>
              </a:ext>
            </a:extLst>
          </p:cNvPr>
          <p:cNvSpPr/>
          <p:nvPr/>
        </p:nvSpPr>
        <p:spPr>
          <a:xfrm>
            <a:off x="4361693" y="4620052"/>
            <a:ext cx="2305674" cy="738664"/>
          </a:xfrm>
          <a:prstGeom prst="rect">
            <a:avLst/>
          </a:prstGeom>
        </p:spPr>
        <p:txBody>
          <a:bodyPr wrap="square">
            <a:spAutoFit/>
          </a:bodyPr>
          <a:lstStyle/>
          <a:p>
            <a:pPr algn="r"/>
            <a:r>
              <a:rPr lang="ar-SA" sz="1400" dirty="0">
                <a:latin typeface="Tahoma" panose="020B0604030504040204" pitchFamily="34" charset="0"/>
                <a:ea typeface="Tahoma" panose="020B0604030504040204" pitchFamily="34" charset="0"/>
                <a:cs typeface="Tahoma" panose="020B0604030504040204" pitchFamily="34" charset="0"/>
              </a:rPr>
              <a:t> تعزيز السلامة والأمن والصحة النفسية للنساء والفتيات وحقوقهن الإنسانية.</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02388559-1E77-4D5A-AF38-4840D1AAFFAB}"/>
              </a:ext>
            </a:extLst>
          </p:cNvPr>
          <p:cNvSpPr/>
          <p:nvPr/>
        </p:nvSpPr>
        <p:spPr>
          <a:xfrm>
            <a:off x="8915439" y="4454930"/>
            <a:ext cx="2561245" cy="307777"/>
          </a:xfrm>
          <a:prstGeom prst="rect">
            <a:avLst/>
          </a:prstGeom>
        </p:spPr>
        <p:txBody>
          <a:bodyPr wrap="square">
            <a:spAutoFit/>
          </a:bodyPr>
          <a:lstStyle/>
          <a:p>
            <a:endParaRPr lang="en-US" sz="1400" dirty="0"/>
          </a:p>
        </p:txBody>
      </p:sp>
      <p:grpSp>
        <p:nvGrpSpPr>
          <p:cNvPr id="78" name="Group 77">
            <a:extLst>
              <a:ext uri="{FF2B5EF4-FFF2-40B4-BE49-F238E27FC236}">
                <a16:creationId xmlns:a16="http://schemas.microsoft.com/office/drawing/2014/main" id="{5535A35B-90EE-463D-8AEE-70054F2C5CAD}"/>
              </a:ext>
            </a:extLst>
          </p:cNvPr>
          <p:cNvGrpSpPr/>
          <p:nvPr/>
        </p:nvGrpSpPr>
        <p:grpSpPr>
          <a:xfrm>
            <a:off x="1615578" y="1249421"/>
            <a:ext cx="8713658" cy="899551"/>
            <a:chOff x="1589456" y="1004918"/>
            <a:chExt cx="8713658" cy="899551"/>
          </a:xfrm>
        </p:grpSpPr>
        <p:sp>
          <p:nvSpPr>
            <p:cNvPr id="65" name="TextBox 64">
              <a:extLst>
                <a:ext uri="{FF2B5EF4-FFF2-40B4-BE49-F238E27FC236}">
                  <a16:creationId xmlns:a16="http://schemas.microsoft.com/office/drawing/2014/main" id="{CEAE30A3-3347-49AF-80A9-FB8761A479FA}"/>
                </a:ext>
              </a:extLst>
            </p:cNvPr>
            <p:cNvSpPr txBox="1"/>
            <p:nvPr/>
          </p:nvSpPr>
          <p:spPr>
            <a:xfrm>
              <a:off x="1589456" y="1004918"/>
              <a:ext cx="8713658" cy="369332"/>
            </a:xfrm>
            <a:prstGeom prst="rect">
              <a:avLst/>
            </a:prstGeom>
            <a:noFill/>
          </p:spPr>
          <p:txBody>
            <a:bodyPr wrap="square" rtlCol="0">
              <a:spAutoFit/>
            </a:bodyPr>
            <a:lstStyle/>
            <a:p>
              <a:pPr marL="284163" indent="-284163" algn="ctr"/>
              <a:r>
                <a:rPr lang="ar-SA"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المساهمة في مجتمعات أكثر سلامًا ومساواة بين الجنسين</a:t>
              </a:r>
              <a:endParaRPr lang="en-US"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0" name="Group 69">
              <a:extLst>
                <a:ext uri="{FF2B5EF4-FFF2-40B4-BE49-F238E27FC236}">
                  <a16:creationId xmlns:a16="http://schemas.microsoft.com/office/drawing/2014/main" id="{E3773893-6088-4804-9EA7-42F11CDECB14}"/>
                </a:ext>
              </a:extLst>
            </p:cNvPr>
            <p:cNvGrpSpPr/>
            <p:nvPr/>
          </p:nvGrpSpPr>
          <p:grpSpPr>
            <a:xfrm>
              <a:off x="3159671" y="1248791"/>
              <a:ext cx="5581888" cy="655678"/>
              <a:chOff x="2860357" y="1284985"/>
              <a:chExt cx="5581888" cy="655678"/>
            </a:xfrm>
          </p:grpSpPr>
          <p:pic>
            <p:nvPicPr>
              <p:cNvPr id="67" name="Graphic 66" descr="Carrot Up">
                <a:extLst>
                  <a:ext uri="{FF2B5EF4-FFF2-40B4-BE49-F238E27FC236}">
                    <a16:creationId xmlns:a16="http://schemas.microsoft.com/office/drawing/2014/main" id="{D7D65601-5683-4F1D-9407-FB96AE5263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60357" y="1299385"/>
                <a:ext cx="641278" cy="641278"/>
              </a:xfrm>
              <a:prstGeom prst="rect">
                <a:avLst/>
              </a:prstGeom>
            </p:spPr>
          </p:pic>
          <p:pic>
            <p:nvPicPr>
              <p:cNvPr id="68" name="Graphic 67" descr="Carrot Up">
                <a:extLst>
                  <a:ext uri="{FF2B5EF4-FFF2-40B4-BE49-F238E27FC236}">
                    <a16:creationId xmlns:a16="http://schemas.microsoft.com/office/drawing/2014/main" id="{0E935573-8727-4D42-BB21-2009F8A5278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00967" y="1284985"/>
                <a:ext cx="641278" cy="641278"/>
              </a:xfrm>
              <a:prstGeom prst="rect">
                <a:avLst/>
              </a:prstGeom>
            </p:spPr>
          </p:pic>
          <p:pic>
            <p:nvPicPr>
              <p:cNvPr id="69" name="Graphic 68" descr="Carrot Up">
                <a:extLst>
                  <a:ext uri="{FF2B5EF4-FFF2-40B4-BE49-F238E27FC236}">
                    <a16:creationId xmlns:a16="http://schemas.microsoft.com/office/drawing/2014/main" id="{A08FD48D-4E75-4449-850B-ABE052DCC92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87584" y="1290441"/>
                <a:ext cx="641278" cy="641278"/>
              </a:xfrm>
              <a:prstGeom prst="rect">
                <a:avLst/>
              </a:prstGeom>
            </p:spPr>
          </p:pic>
        </p:grpSp>
      </p:grpSp>
      <p:grpSp>
        <p:nvGrpSpPr>
          <p:cNvPr id="77" name="Group 76">
            <a:extLst>
              <a:ext uri="{FF2B5EF4-FFF2-40B4-BE49-F238E27FC236}">
                <a16:creationId xmlns:a16="http://schemas.microsoft.com/office/drawing/2014/main" id="{F75102A2-A7E9-469D-998E-CCB1A75795A4}"/>
              </a:ext>
            </a:extLst>
          </p:cNvPr>
          <p:cNvGrpSpPr/>
          <p:nvPr/>
        </p:nvGrpSpPr>
        <p:grpSpPr>
          <a:xfrm>
            <a:off x="1834202" y="5899372"/>
            <a:ext cx="8630552" cy="830997"/>
            <a:chOff x="1898912" y="5717858"/>
            <a:chExt cx="8630552" cy="830997"/>
          </a:xfrm>
        </p:grpSpPr>
        <p:sp>
          <p:nvSpPr>
            <p:cNvPr id="74" name="Rectangle 4">
              <a:extLst>
                <a:ext uri="{FF2B5EF4-FFF2-40B4-BE49-F238E27FC236}">
                  <a16:creationId xmlns:a16="http://schemas.microsoft.com/office/drawing/2014/main" id="{1246161C-DD58-4398-848C-D984C6433625}"/>
                </a:ext>
              </a:extLst>
            </p:cNvPr>
            <p:cNvSpPr>
              <a:spLocks noChangeArrowheads="1"/>
            </p:cNvSpPr>
            <p:nvPr/>
          </p:nvSpPr>
          <p:spPr bwMode="auto">
            <a:xfrm>
              <a:off x="2540190" y="5717858"/>
              <a:ext cx="73517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ar-SA" altLang="en-US" sz="16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يساهم صندوق المرأة للسلام والعمل الإنساني بشكل هام في زيادة مشاركة منظمات المجتمع المدني المحلية في عمليات السلام والأمن النسائية والعمليات الإنسانية</a:t>
              </a:r>
              <a:endParaRPr kumimoji="0" lang="en-US" altLang="en-US" sz="1600" b="1" i="0" u="none" strike="noStrike" cap="none" normalizeH="0" baseline="0" dirty="0">
                <a:ln>
                  <a:noFill/>
                </a:ln>
                <a:solidFill>
                  <a:schemeClr val="tx1">
                    <a:lumMod val="65000"/>
                    <a:lumOff val="35000"/>
                  </a:schemeClr>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5" name="Graphic 74" descr="Carrot Up">
              <a:extLst>
                <a:ext uri="{FF2B5EF4-FFF2-40B4-BE49-F238E27FC236}">
                  <a16:creationId xmlns:a16="http://schemas.microsoft.com/office/drawing/2014/main" id="{0FDE08E9-0E0D-4F36-A09E-28E0D819EEA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9888186" y="5769889"/>
              <a:ext cx="641278" cy="641278"/>
            </a:xfrm>
            <a:prstGeom prst="rect">
              <a:avLst/>
            </a:prstGeom>
          </p:spPr>
        </p:pic>
        <p:pic>
          <p:nvPicPr>
            <p:cNvPr id="76" name="Graphic 75" descr="Carrot Up">
              <a:extLst>
                <a:ext uri="{FF2B5EF4-FFF2-40B4-BE49-F238E27FC236}">
                  <a16:creationId xmlns:a16="http://schemas.microsoft.com/office/drawing/2014/main" id="{D697556A-2826-49E2-B041-3DF773E41B3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898912" y="5753687"/>
              <a:ext cx="641278" cy="641278"/>
            </a:xfrm>
            <a:prstGeom prst="rect">
              <a:avLst/>
            </a:prstGeom>
          </p:spPr>
        </p:pic>
      </p:grpSp>
      <p:sp>
        <p:nvSpPr>
          <p:cNvPr id="4" name="TextBox 3">
            <a:extLst>
              <a:ext uri="{FF2B5EF4-FFF2-40B4-BE49-F238E27FC236}">
                <a16:creationId xmlns:a16="http://schemas.microsoft.com/office/drawing/2014/main" id="{AC1490DE-4070-D153-A050-0D28F0A20D65}"/>
              </a:ext>
            </a:extLst>
          </p:cNvPr>
          <p:cNvSpPr txBox="1"/>
          <p:nvPr/>
        </p:nvSpPr>
        <p:spPr>
          <a:xfrm>
            <a:off x="8227275" y="2498792"/>
            <a:ext cx="2421446" cy="954107"/>
          </a:xfrm>
          <a:prstGeom prst="rect">
            <a:avLst/>
          </a:prstGeom>
          <a:noFill/>
        </p:spPr>
        <p:txBody>
          <a:bodyPr wrap="square" rtlCol="0">
            <a:spAutoFit/>
          </a:bodyPr>
          <a:lstStyle/>
          <a:p>
            <a:pPr algn="r"/>
            <a:r>
              <a:rPr lang="ar-SA" sz="1400" dirty="0">
                <a:latin typeface="Tahoma" panose="020B0604030504040204" pitchFamily="34" charset="0"/>
                <a:ea typeface="Tahoma" panose="020B0604030504040204" pitchFamily="34" charset="0"/>
                <a:cs typeface="Tahoma" panose="020B0604030504040204" pitchFamily="34" charset="0"/>
              </a:rPr>
              <a:t>تعزيز دور منظمات المجتمع المدني في مناصرة وضمان المساءلة عن التزامات المرأة والسلام والأمن</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A3C8454-36B3-6053-CE0B-E01C15DF7CA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7931" t="32950" r="32414" b="20613"/>
          <a:stretch/>
        </p:blipFill>
        <p:spPr>
          <a:xfrm>
            <a:off x="11016812" y="2270361"/>
            <a:ext cx="647010" cy="859856"/>
          </a:xfrm>
          <a:prstGeom prst="rect">
            <a:avLst/>
          </a:prstGeom>
        </p:spPr>
      </p:pic>
      <p:sp>
        <p:nvSpPr>
          <p:cNvPr id="17" name="Oval 16">
            <a:extLst>
              <a:ext uri="{FF2B5EF4-FFF2-40B4-BE49-F238E27FC236}">
                <a16:creationId xmlns:a16="http://schemas.microsoft.com/office/drawing/2014/main" id="{77F3F72E-7590-C286-62C6-8D2511C1BA58}"/>
              </a:ext>
            </a:extLst>
          </p:cNvPr>
          <p:cNvSpPr/>
          <p:nvPr/>
        </p:nvSpPr>
        <p:spPr>
          <a:xfrm>
            <a:off x="10663089" y="2082631"/>
            <a:ext cx="1354458" cy="1289261"/>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9" name="TextBox 18">
            <a:extLst>
              <a:ext uri="{FF2B5EF4-FFF2-40B4-BE49-F238E27FC236}">
                <a16:creationId xmlns:a16="http://schemas.microsoft.com/office/drawing/2014/main" id="{667A4611-B86D-64B0-EF6E-D366503F2B07}"/>
              </a:ext>
            </a:extLst>
          </p:cNvPr>
          <p:cNvSpPr txBox="1"/>
          <p:nvPr/>
        </p:nvSpPr>
        <p:spPr>
          <a:xfrm>
            <a:off x="7688039" y="2084098"/>
            <a:ext cx="3018071" cy="769441"/>
          </a:xfrm>
          <a:prstGeom prst="rect">
            <a:avLst/>
          </a:prstGeom>
          <a:noFill/>
        </p:spPr>
        <p:txBody>
          <a:bodyPr wrap="square" rtlCol="0">
            <a:spAutoFit/>
          </a:bodyPr>
          <a:lstStyle/>
          <a:p>
            <a:pPr marL="284163" indent="-284163" algn="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1: بيئة تمكينيّة للمرأة والسلام والأمن</a:t>
            </a:r>
          </a:p>
          <a:p>
            <a:pPr marL="284163" indent="-284163"/>
            <a:endParaRPr lang="en-US" sz="1600" b="1" dirty="0">
              <a:latin typeface="Source Sans Pro" panose="020B0503030403020204" pitchFamily="34" charset="0"/>
              <a:ea typeface="Source Sans Pro" panose="020B0503030403020204" pitchFamily="34" charset="0"/>
            </a:endParaRPr>
          </a:p>
        </p:txBody>
      </p:sp>
      <p:grpSp>
        <p:nvGrpSpPr>
          <p:cNvPr id="2" name="Group 1">
            <a:extLst>
              <a:ext uri="{FF2B5EF4-FFF2-40B4-BE49-F238E27FC236}">
                <a16:creationId xmlns:a16="http://schemas.microsoft.com/office/drawing/2014/main" id="{8EB6E0AE-E270-BBD5-5F16-3A163AF09A3B}"/>
              </a:ext>
            </a:extLst>
          </p:cNvPr>
          <p:cNvGrpSpPr/>
          <p:nvPr/>
        </p:nvGrpSpPr>
        <p:grpSpPr>
          <a:xfrm>
            <a:off x="20032" y="4055664"/>
            <a:ext cx="4154482" cy="2029383"/>
            <a:chOff x="20032" y="4055664"/>
            <a:chExt cx="4154482" cy="2029383"/>
          </a:xfrm>
        </p:grpSpPr>
        <p:sp>
          <p:nvSpPr>
            <p:cNvPr id="52" name="TextBox 51">
              <a:extLst>
                <a:ext uri="{FF2B5EF4-FFF2-40B4-BE49-F238E27FC236}">
                  <a16:creationId xmlns:a16="http://schemas.microsoft.com/office/drawing/2014/main" id="{511D215B-B498-465E-8574-B6A9DCAC9DF9}"/>
                </a:ext>
              </a:extLst>
            </p:cNvPr>
            <p:cNvSpPr txBox="1"/>
            <p:nvPr/>
          </p:nvSpPr>
          <p:spPr>
            <a:xfrm>
              <a:off x="26729" y="4155752"/>
              <a:ext cx="2788745" cy="769441"/>
            </a:xfrm>
            <a:prstGeom prst="rect">
              <a:avLst/>
            </a:prstGeom>
            <a:noFill/>
          </p:spPr>
          <p:txBody>
            <a:bodyPr wrap="square" rtlCol="0">
              <a:spAutoFit/>
            </a:bodyPr>
            <a:lstStyle/>
            <a:p>
              <a:pPr marL="228600" indent="-228600" algn="r" rtl="1"/>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6: بناء السلام والانتعاش</a:t>
              </a:r>
            </a:p>
            <a:p>
              <a:pPr marL="228600" indent="-228600" algn="r" defTabSz="914400" rtl="1" eaLnBrk="1" latinLnBrk="0" hangingPunct="1"/>
              <a:endParaRPr lang="en-US" sz="1600" b="1" dirty="0">
                <a:latin typeface="Source Sans Pro" panose="020B0503030403020204" pitchFamily="34" charset="0"/>
                <a:ea typeface="Source Sans Pro" panose="020B0503030403020204" pitchFamily="34" charset="0"/>
              </a:endParaRPr>
            </a:p>
          </p:txBody>
        </p:sp>
        <p:sp>
          <p:nvSpPr>
            <p:cNvPr id="64" name="ZoneTexte 63">
              <a:extLst>
                <a:ext uri="{FF2B5EF4-FFF2-40B4-BE49-F238E27FC236}">
                  <a16:creationId xmlns:a16="http://schemas.microsoft.com/office/drawing/2014/main" id="{0DB99315-2EA0-3B4E-AF51-6E86560A036F}"/>
                </a:ext>
              </a:extLst>
            </p:cNvPr>
            <p:cNvSpPr txBox="1"/>
            <p:nvPr/>
          </p:nvSpPr>
          <p:spPr>
            <a:xfrm>
              <a:off x="20032" y="4576942"/>
              <a:ext cx="2795442" cy="1508105"/>
            </a:xfrm>
            <a:prstGeom prst="rect">
              <a:avLst/>
            </a:prstGeom>
            <a:noFill/>
          </p:spPr>
          <p:txBody>
            <a:bodyPr wrap="square">
              <a:spAutoFit/>
            </a:bodyPr>
            <a:lstStyle/>
            <a:p>
              <a:pPr algn="r" rtl="1" fontAlgn="base"/>
              <a:r>
                <a:rPr lang="ar-SA" sz="1400" dirty="0">
                  <a:latin typeface="Tahoma" panose="020B0604030504040204" pitchFamily="34" charset="0"/>
                  <a:ea typeface="Tahoma" panose="020B0604030504040204" pitchFamily="34" charset="0"/>
                  <a:cs typeface="Tahoma" panose="020B0604030504040204" pitchFamily="34" charset="0"/>
                </a:rPr>
                <a:t>تحسين الانتعاش الاجتماعي والاقتصادي والمشاركة السياسية للنساء والفتيات في سياقات بناء السلام. </a:t>
              </a:r>
            </a:p>
            <a:p>
              <a:pPr fontAlgn="base"/>
              <a:r>
                <a:rPr lang="ar-SA" dirty="0"/>
                <a:t> </a:t>
              </a:r>
            </a:p>
            <a:p>
              <a:endParaRPr lang="fr-FR" dirty="0"/>
            </a:p>
          </p:txBody>
        </p:sp>
        <p:pic>
          <p:nvPicPr>
            <p:cNvPr id="82" name="Picture 81">
              <a:extLst>
                <a:ext uri="{FF2B5EF4-FFF2-40B4-BE49-F238E27FC236}">
                  <a16:creationId xmlns:a16="http://schemas.microsoft.com/office/drawing/2014/main" id="{973D36B2-CFB4-1A04-B03A-E805EFEC878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38448" t="33717" r="33362" b="28889"/>
            <a:stretch/>
          </p:blipFill>
          <p:spPr>
            <a:xfrm>
              <a:off x="3056069" y="4369608"/>
              <a:ext cx="927970" cy="692409"/>
            </a:xfrm>
            <a:prstGeom prst="rect">
              <a:avLst/>
            </a:prstGeom>
          </p:spPr>
        </p:pic>
        <p:sp>
          <p:nvSpPr>
            <p:cNvPr id="83" name="Oval 82">
              <a:extLst>
                <a:ext uri="{FF2B5EF4-FFF2-40B4-BE49-F238E27FC236}">
                  <a16:creationId xmlns:a16="http://schemas.microsoft.com/office/drawing/2014/main" id="{511E1B98-4D3F-140F-64D6-BF8D7E67E067}"/>
                </a:ext>
              </a:extLst>
            </p:cNvPr>
            <p:cNvSpPr/>
            <p:nvPr/>
          </p:nvSpPr>
          <p:spPr>
            <a:xfrm>
              <a:off x="2820054" y="4055664"/>
              <a:ext cx="1354460" cy="1289260"/>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FC6972E0-640A-A461-3DA6-ED34E376B485}"/>
              </a:ext>
            </a:extLst>
          </p:cNvPr>
          <p:cNvSpPr txBox="1"/>
          <p:nvPr/>
        </p:nvSpPr>
        <p:spPr>
          <a:xfrm>
            <a:off x="8106853" y="4151961"/>
            <a:ext cx="2599257" cy="830997"/>
          </a:xfrm>
          <a:prstGeom prst="rect">
            <a:avLst/>
          </a:prstGeom>
          <a:noFill/>
        </p:spPr>
        <p:txBody>
          <a:bodyPr wrap="square" rtlCol="0">
            <a:spAutoFit/>
          </a:bodyPr>
          <a:lstStyle/>
          <a:p>
            <a:pPr lvl="0" algn="r" rtl="1">
              <a:defRPr/>
            </a:pPr>
            <a:r>
              <a:rPr lang="ar-EG" sz="16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4: </a:t>
            </a:r>
            <a:r>
              <a:rPr lang="fr-FR" sz="16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 </a:t>
            </a:r>
            <a:r>
              <a:rPr lang="ar-EG" sz="16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حل النزاعات</a:t>
            </a:r>
          </a:p>
          <a:p>
            <a:pPr marL="228600" indent="-228600"/>
            <a:endParaRPr lang="en-US" sz="1600" b="1" dirty="0">
              <a:latin typeface="Source Sans Pro" panose="020B0503030403020204" pitchFamily="34" charset="0"/>
              <a:ea typeface="Source Sans Pro" panose="020B0503030403020204" pitchFamily="34" charset="0"/>
            </a:endParaRPr>
          </a:p>
        </p:txBody>
      </p:sp>
      <p:pic>
        <p:nvPicPr>
          <p:cNvPr id="85" name="Picture 84">
            <a:extLst>
              <a:ext uri="{FF2B5EF4-FFF2-40B4-BE49-F238E27FC236}">
                <a16:creationId xmlns:a16="http://schemas.microsoft.com/office/drawing/2014/main" id="{D74E14D6-83E5-8216-73E2-DAC638C93DC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30086" t="36475" r="41724" b="29042"/>
          <a:stretch/>
        </p:blipFill>
        <p:spPr>
          <a:xfrm>
            <a:off x="10902491" y="4443453"/>
            <a:ext cx="927970" cy="638507"/>
          </a:xfrm>
          <a:prstGeom prst="rect">
            <a:avLst/>
          </a:prstGeom>
        </p:spPr>
      </p:pic>
      <p:sp>
        <p:nvSpPr>
          <p:cNvPr id="86" name="Oval 85">
            <a:extLst>
              <a:ext uri="{FF2B5EF4-FFF2-40B4-BE49-F238E27FC236}">
                <a16:creationId xmlns:a16="http://schemas.microsoft.com/office/drawing/2014/main" id="{636E68FC-173F-253F-9FD5-8C1C164FDF68}"/>
              </a:ext>
            </a:extLst>
          </p:cNvPr>
          <p:cNvSpPr/>
          <p:nvPr/>
        </p:nvSpPr>
        <p:spPr>
          <a:xfrm>
            <a:off x="10689245" y="4118076"/>
            <a:ext cx="1354460" cy="1289260"/>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6ADCBDC-3BF4-E41B-0404-E51654ACD8B6}"/>
              </a:ext>
            </a:extLst>
          </p:cNvPr>
          <p:cNvSpPr/>
          <p:nvPr/>
        </p:nvSpPr>
        <p:spPr>
          <a:xfrm>
            <a:off x="8427339" y="4634620"/>
            <a:ext cx="2219100" cy="954107"/>
          </a:xfrm>
          <a:prstGeom prst="rect">
            <a:avLst/>
          </a:prstGeom>
        </p:spPr>
        <p:txBody>
          <a:bodyPr wrap="square">
            <a:spAutoFit/>
          </a:bodyPr>
          <a:lstStyle/>
          <a:p>
            <a:pPr algn="r"/>
            <a:r>
              <a:rPr lang="ar-SA" sz="1400" dirty="0">
                <a:latin typeface="Tahoma" panose="020B0604030504040204" pitchFamily="34" charset="0"/>
                <a:ea typeface="Tahoma" panose="020B0604030504040204" pitchFamily="34" charset="0"/>
                <a:cs typeface="Tahoma" panose="020B0604030504040204" pitchFamily="34" charset="0"/>
              </a:rPr>
              <a:t>زيادة تمثيل المرأة وقيادتها في عمليات السلام الرسمية وغير الرسمية و / أو تنفيذ اتفاقيات السلام</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961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98126" y="224819"/>
            <a:ext cx="6603098" cy="914222"/>
          </a:xfrm>
        </p:spPr>
        <p:txBody>
          <a:bodyPr>
            <a:noAutofit/>
          </a:bodyPr>
          <a:lstStyle/>
          <a:p>
            <a:pPr algn="r"/>
            <a:r>
              <a:rPr lang="ar-EG" sz="3200" b="1" dirty="0">
                <a:solidFill>
                  <a:srgbClr val="099BDD"/>
                </a:solidFill>
                <a:latin typeface="Source Sans Pro"/>
                <a:ea typeface="Source Sans Pro"/>
                <a:cs typeface="Tahoma" panose="020B0604030504040204" pitchFamily="34" charset="0"/>
              </a:rPr>
              <a:t>الهيكل الإداري</a:t>
            </a:r>
            <a:r>
              <a:rPr lang="ar-SA" sz="3200" b="1" dirty="0">
                <a:solidFill>
                  <a:srgbClr val="099BDD"/>
                </a:solidFill>
                <a:latin typeface="Tahoma" panose="020B0604030504040204" pitchFamily="34" charset="0"/>
                <a:ea typeface="Tahoma" panose="020B0604030504040204" pitchFamily="34" charset="0"/>
                <a:cs typeface="Tahoma" panose="020B0604030504040204" pitchFamily="34" charset="0"/>
              </a:rPr>
              <a:t> لصندوق المرأة للسلام والعمل الإنساني</a:t>
            </a:r>
            <a:endParaRPr lang="ar-EG" sz="3200" b="1" dirty="0">
              <a:solidFill>
                <a:srgbClr val="099BDD"/>
              </a:solidFill>
              <a:latin typeface="Source Sans Pro"/>
              <a:ea typeface="Source Sans Pro"/>
              <a:cs typeface="Tahoma" panose="020B060403050404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6</a:t>
            </a:fld>
            <a:endParaRPr lang="en-US"/>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pic>
        <p:nvPicPr>
          <p:cNvPr id="11" name="Picture 10" descr="A close up of a sign&#10;&#10;Description automatically generated">
            <a:extLst>
              <a:ext uri="{FF2B5EF4-FFF2-40B4-BE49-F238E27FC236}">
                <a16:creationId xmlns:a16="http://schemas.microsoft.com/office/drawing/2014/main" id="{51945EC7-A682-4CE8-A877-205B556182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104" y="6078595"/>
            <a:ext cx="614756" cy="621652"/>
          </a:xfrm>
          <a:prstGeom prst="rect">
            <a:avLst/>
          </a:prstGeom>
        </p:spPr>
      </p:pic>
      <p:sp>
        <p:nvSpPr>
          <p:cNvPr id="10" name="ZoneTexte 9">
            <a:extLst>
              <a:ext uri="{FF2B5EF4-FFF2-40B4-BE49-F238E27FC236}">
                <a16:creationId xmlns:a16="http://schemas.microsoft.com/office/drawing/2014/main" id="{283F7E41-B54E-7642-BD2D-0DABD4F7D99D}"/>
              </a:ext>
            </a:extLst>
          </p:cNvPr>
          <p:cNvSpPr txBox="1"/>
          <p:nvPr/>
        </p:nvSpPr>
        <p:spPr>
          <a:xfrm>
            <a:off x="231104" y="1374153"/>
            <a:ext cx="6096000" cy="4797660"/>
          </a:xfrm>
          <a:prstGeom prst="rect">
            <a:avLst/>
          </a:prstGeom>
          <a:noFill/>
        </p:spPr>
        <p:txBody>
          <a:bodyPr wrap="square" rtlCol="0">
            <a:spAutoFit/>
          </a:bodyPr>
          <a:lstStyle/>
          <a:p>
            <a:pPr marL="285750"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مجلس التمويل العالمي مع:</a:t>
            </a:r>
          </a:p>
          <a:p>
            <a:pPr marL="742950" lvl="1"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4 دول أعضاء مانحة (حاليًا النرويج وألمانيا وإيطاليا والواليات المتحدة الأميركية)</a:t>
            </a:r>
          </a:p>
          <a:p>
            <a:pPr marL="742950" lvl="1"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4 كيانات تابعة للأمم المتحدة (حاليًا هيئة الأمم المتحدة للمرأة ، ومفوضية الأمم المتحدة لشؤون اللاجئين ، وصندوق الأمم المتحدة الإنمائي ، ومكتب دعم بناء السلام)</a:t>
            </a:r>
          </a:p>
          <a:p>
            <a:pPr marL="742950" lvl="1"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4 منظمات المجتمع المدني (حاليًا منظمة أكشن إيد ، ومفوضية اللاجئات النسائية ، وكفينا تيل كفينا ، والشبكة الإنسانية النسوية)</a:t>
            </a:r>
          </a:p>
          <a:p>
            <a:pPr marL="285750"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اللجان التوجيهية الوطنية </a:t>
            </a:r>
          </a:p>
          <a:p>
            <a:pPr marL="285750"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الكيان الإداري لمنظمات المجتمع المدني (المكاتب القطرية للأمم المتحدة)</a:t>
            </a:r>
          </a:p>
          <a:p>
            <a:pPr marL="285750" indent="-285750" algn="r" rtl="1">
              <a:lnSpc>
                <a:spcPct val="114000"/>
              </a:lnSpc>
              <a:buClr>
                <a:srgbClr val="099BDD"/>
              </a:buClr>
              <a:buFont typeface="Wingdings"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الأمانة العامة العالمية لصندوق المرأة للسلام والعمل الإنساني</a:t>
            </a:r>
            <a:endParaRPr lang="fr-FR"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A group of people sitting at a table&#10;&#10;Description automatically generated">
            <a:extLst>
              <a:ext uri="{FF2B5EF4-FFF2-40B4-BE49-F238E27FC236}">
                <a16:creationId xmlns:a16="http://schemas.microsoft.com/office/drawing/2014/main" id="{57D006BF-912E-AD10-2AB6-F9FFABC889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5441" y="-1"/>
            <a:ext cx="5496560" cy="3664373"/>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4" name="Picture 3" descr="A group of people standing around a table with wine glasses&#10;&#10;Description automatically generated">
            <a:extLst>
              <a:ext uri="{FF2B5EF4-FFF2-40B4-BE49-F238E27FC236}">
                <a16:creationId xmlns:a16="http://schemas.microsoft.com/office/drawing/2014/main" id="{09165EA5-A7D7-A2F7-4467-FB55EB34D7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671" t="31203" r="5671"/>
          <a:stretch/>
        </p:blipFill>
        <p:spPr>
          <a:xfrm>
            <a:off x="6695440" y="3664372"/>
            <a:ext cx="5496560" cy="3198932"/>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55296701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92B4-8921-4973-9CB6-681E663A4318}"/>
              </a:ext>
            </a:extLst>
          </p:cNvPr>
          <p:cNvSpPr>
            <a:spLocks noGrp="1"/>
          </p:cNvSpPr>
          <p:nvPr>
            <p:ph type="title"/>
          </p:nvPr>
        </p:nvSpPr>
        <p:spPr>
          <a:xfrm>
            <a:off x="613082" y="190677"/>
            <a:ext cx="10028748" cy="1306738"/>
          </a:xfrm>
        </p:spPr>
        <p:txBody>
          <a:bodyPr>
            <a:normAutofit/>
          </a:bodyPr>
          <a:lstStyle/>
          <a:p>
            <a:pPr algn="ctr"/>
            <a:r>
              <a:rPr lang="ar-SA" sz="2400" b="1" dirty="0">
                <a:solidFill>
                  <a:srgbClr val="099BDD"/>
                </a:solidFill>
                <a:latin typeface="Tahoma" panose="020B0604030504040204" pitchFamily="34" charset="0"/>
                <a:ea typeface="Tahoma" panose="020B0604030504040204" pitchFamily="34" charset="0"/>
                <a:cs typeface="Tahoma" panose="020B0604030504040204" pitchFamily="34" charset="0"/>
              </a:rPr>
              <a:t>مركز التعلم العالمي التابع لصندوق المرأة للسلام والعمل الإنساني</a:t>
            </a:r>
            <a:br>
              <a:rPr lang="ar-SA" sz="2400" dirty="0">
                <a:latin typeface="Tahoma" panose="020B0604030504040204" pitchFamily="34" charset="0"/>
                <a:ea typeface="Tahoma" panose="020B0604030504040204" pitchFamily="34" charset="0"/>
                <a:cs typeface="Tahoma" panose="020B0604030504040204" pitchFamily="34" charset="0"/>
              </a:rPr>
            </a:br>
            <a:endParaRPr lang="en-US" sz="2400" b="1" dirty="0">
              <a:solidFill>
                <a:srgbClr val="099BDD"/>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338C080-8B62-4D16-99F3-9B7357D52CB4}"/>
              </a:ext>
            </a:extLst>
          </p:cNvPr>
          <p:cNvSpPr txBox="1"/>
          <p:nvPr/>
        </p:nvSpPr>
        <p:spPr>
          <a:xfrm>
            <a:off x="-132018" y="959475"/>
            <a:ext cx="10208714" cy="400110"/>
          </a:xfrm>
          <a:prstGeom prst="rect">
            <a:avLst/>
          </a:prstGeom>
          <a:noFill/>
        </p:spPr>
        <p:txBody>
          <a:bodyPr wrap="square" lIns="91440" tIns="45720" rIns="91440" bIns="45720" anchor="t">
            <a:spAutoFit/>
          </a:bodyPr>
          <a:lstStyle/>
          <a:p>
            <a:pPr lvl="1" algn="r" rtl="1" fontAlgn="base"/>
            <a:r>
              <a:rPr lang="ar-SA" sz="2000" b="1" dirty="0">
                <a:solidFill>
                  <a:srgbClr val="B41E53"/>
                </a:solidFill>
                <a:latin typeface="Tahoma" panose="020B0604030504040204" pitchFamily="34" charset="0"/>
                <a:ea typeface="Tahoma" panose="020B0604030504040204" pitchFamily="34" charset="0"/>
                <a:cs typeface="Tahoma" panose="020B0604030504040204" pitchFamily="34" charset="0"/>
              </a:rPr>
              <a:t>بناء المجتمع والقدرات وتبادل المعرفة مع شركائنا</a:t>
            </a:r>
            <a:endParaRPr lang="en-US" sz="2000" b="1" dirty="0">
              <a:solidFill>
                <a:srgbClr val="B41E53"/>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4">
            <a:extLst>
              <a:ext uri="{FF2B5EF4-FFF2-40B4-BE49-F238E27FC236}">
                <a16:creationId xmlns:a16="http://schemas.microsoft.com/office/drawing/2014/main" id="{675A32C0-131B-4640-A450-79F85D54963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129140" y="278124"/>
            <a:ext cx="739018" cy="739018"/>
          </a:xfrm>
          <a:prstGeom prst="rect">
            <a:avLst/>
          </a:prstGeom>
        </p:spPr>
      </p:pic>
      <p:pic>
        <p:nvPicPr>
          <p:cNvPr id="14" name="Picture 13">
            <a:hlinkClick r:id="rId4"/>
            <a:extLst>
              <a:ext uri="{FF2B5EF4-FFF2-40B4-BE49-F238E27FC236}">
                <a16:creationId xmlns:a16="http://schemas.microsoft.com/office/drawing/2014/main" id="{E34565BF-D446-45C5-A235-D52E22A0BA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082" y="1735721"/>
            <a:ext cx="3872875" cy="1642533"/>
          </a:xfrm>
          <a:prstGeom prst="rect">
            <a:avLst/>
          </a:prstGeom>
        </p:spPr>
      </p:pic>
      <p:pic>
        <p:nvPicPr>
          <p:cNvPr id="4" name="Picture 4" descr="Graphical user interface&#10;&#10;Description automatically generated">
            <a:extLst>
              <a:ext uri="{FF2B5EF4-FFF2-40B4-BE49-F238E27FC236}">
                <a16:creationId xmlns:a16="http://schemas.microsoft.com/office/drawing/2014/main" id="{88302F53-A7BE-4AA0-8742-4463651BF64D}"/>
              </a:ext>
            </a:extLst>
          </p:cNvPr>
          <p:cNvPicPr>
            <a:picLocks noChangeAspect="1"/>
          </p:cNvPicPr>
          <p:nvPr/>
        </p:nvPicPr>
        <p:blipFill>
          <a:blip r:embed="rId6"/>
          <a:stretch>
            <a:fillRect/>
          </a:stretch>
        </p:blipFill>
        <p:spPr>
          <a:xfrm>
            <a:off x="675958" y="3635426"/>
            <a:ext cx="3809999" cy="2378528"/>
          </a:xfrm>
          <a:prstGeom prst="rect">
            <a:avLst/>
          </a:prstGeom>
        </p:spPr>
      </p:pic>
      <p:sp>
        <p:nvSpPr>
          <p:cNvPr id="3" name="ZoneTexte 2">
            <a:extLst>
              <a:ext uri="{FF2B5EF4-FFF2-40B4-BE49-F238E27FC236}">
                <a16:creationId xmlns:a16="http://schemas.microsoft.com/office/drawing/2014/main" id="{E407CA9C-6921-D540-82EC-D8FD220C9066}"/>
              </a:ext>
            </a:extLst>
          </p:cNvPr>
          <p:cNvSpPr txBox="1"/>
          <p:nvPr/>
        </p:nvSpPr>
        <p:spPr>
          <a:xfrm>
            <a:off x="4760455" y="2059116"/>
            <a:ext cx="6492972" cy="3693319"/>
          </a:xfrm>
          <a:prstGeom prst="rect">
            <a:avLst/>
          </a:prstGeom>
          <a:noFill/>
        </p:spPr>
        <p:txBody>
          <a:bodyPr wrap="square" rtlCol="0">
            <a:spAutoFit/>
          </a:bodyPr>
          <a:lstStyle/>
          <a:p>
            <a:pPr marL="285750" indent="-285750" algn="just" rtl="1">
              <a:buFont typeface="Arial" panose="020B0604020202020204" pitchFamily="34" charset="0"/>
              <a:buChar char="•"/>
            </a:pPr>
            <a:r>
              <a:rPr lang="ar-SA" dirty="0">
                <a:latin typeface="Tahoma" panose="020B0604030504040204" pitchFamily="34" charset="0"/>
                <a:ea typeface="Tahoma" panose="020B0604030504040204" pitchFamily="34" charset="0"/>
                <a:cs typeface="Tahoma" panose="020B0604030504040204" pitchFamily="34" charset="0"/>
              </a:rPr>
              <a:t>أطلق في أبريل 2020 </a:t>
            </a:r>
            <a:r>
              <a:rPr lang="ar-LB" dirty="0">
                <a:latin typeface="Tahoma" panose="020B0604030504040204" pitchFamily="34" charset="0"/>
                <a:ea typeface="Tahoma" panose="020B0604030504040204" pitchFamily="34" charset="0"/>
                <a:cs typeface="Tahoma" panose="020B0604030504040204" pitchFamily="34" charset="0"/>
              </a:rPr>
              <a:t>ك</a:t>
            </a:r>
            <a:r>
              <a:rPr lang="ar-SA" b="1" dirty="0">
                <a:latin typeface="Tahoma" panose="020B0604030504040204" pitchFamily="34" charset="0"/>
                <a:ea typeface="Tahoma" panose="020B0604030504040204" pitchFamily="34" charset="0"/>
                <a:cs typeface="Tahoma" panose="020B0604030504040204" pitchFamily="34" charset="0"/>
              </a:rPr>
              <a:t>مركز المعرفة العالمي </a:t>
            </a:r>
            <a:r>
              <a:rPr lang="ar-SA" dirty="0">
                <a:latin typeface="Tahoma" panose="020B0604030504040204" pitchFamily="34" charset="0"/>
                <a:ea typeface="Tahoma" panose="020B0604030504040204" pitchFamily="34" charset="0"/>
                <a:cs typeface="Tahoma" panose="020B0604030504040204" pitchFamily="34" charset="0"/>
              </a:rPr>
              <a:t>لتمكين </a:t>
            </a:r>
            <a:r>
              <a:rPr lang="ar-LB" dirty="0">
                <a:latin typeface="Tahoma" panose="020B0604030504040204" pitchFamily="34" charset="0"/>
                <a:ea typeface="Tahoma" panose="020B0604030504040204" pitchFamily="34" charset="0"/>
                <a:cs typeface="Tahoma" panose="020B0604030504040204" pitchFamily="34" charset="0"/>
              </a:rPr>
              <a:t>القيادات</a:t>
            </a:r>
            <a:r>
              <a:rPr lang="ar-SA" dirty="0">
                <a:latin typeface="Tahoma" panose="020B0604030504040204" pitchFamily="34" charset="0"/>
                <a:ea typeface="Tahoma" panose="020B0604030504040204" pitchFamily="34" charset="0"/>
                <a:cs typeface="Tahoma" panose="020B0604030504040204" pitchFamily="34" charset="0"/>
              </a:rPr>
              <a:t> على مستوى القاعدة </a:t>
            </a:r>
            <a:r>
              <a:rPr lang="ar-LB" dirty="0">
                <a:latin typeface="Tahoma" panose="020B0604030504040204" pitchFamily="34" charset="0"/>
                <a:ea typeface="Tahoma" panose="020B0604030504040204" pitchFamily="34" charset="0"/>
                <a:cs typeface="Tahoma" panose="020B0604030504040204" pitchFamily="34" charset="0"/>
              </a:rPr>
              <a:t>العاملات في الخطوط الأمامية للصراع والأزمات.</a:t>
            </a:r>
          </a:p>
          <a:p>
            <a:pPr marL="285750" indent="-285750" algn="just" rtl="1">
              <a:buFont typeface="Arial" panose="020B0604020202020204" pitchFamily="34" charset="0"/>
              <a:buChar char="•"/>
            </a:pPr>
            <a:endParaRPr lang="ar-LB" b="1" dirty="0">
              <a:latin typeface="Tahoma" panose="020B0604030504040204" pitchFamily="34" charset="0"/>
              <a:ea typeface="Tahoma" panose="020B0604030504040204" pitchFamily="34" charset="0"/>
              <a:cs typeface="Tahoma" panose="020B0604030504040204" pitchFamily="34" charset="0"/>
            </a:endParaRPr>
          </a:p>
          <a:p>
            <a:pPr marL="285750" indent="-285750" algn="just" rtl="1">
              <a:buFont typeface="Arial" panose="020B0604020202020204" pitchFamily="34" charset="0"/>
              <a:buChar char="•"/>
            </a:pPr>
            <a:r>
              <a:rPr lang="ar-SA" b="1" dirty="0">
                <a:latin typeface="Tahoma" panose="020B0604030504040204" pitchFamily="34" charset="0"/>
                <a:ea typeface="Tahoma" panose="020B0604030504040204" pitchFamily="34" charset="0"/>
                <a:cs typeface="Tahoma" panose="020B0604030504040204" pitchFamily="34" charset="0"/>
              </a:rPr>
              <a:t>الأهداف</a:t>
            </a:r>
            <a:r>
              <a:rPr lang="ar-SA" dirty="0">
                <a:latin typeface="Tahoma" panose="020B0604030504040204" pitchFamily="34" charset="0"/>
                <a:ea typeface="Tahoma" panose="020B0604030504040204" pitchFamily="34" charset="0"/>
                <a:cs typeface="Tahoma" panose="020B0604030504040204" pitchFamily="34" charset="0"/>
              </a:rPr>
              <a:t>: تمكين شركاء </a:t>
            </a:r>
            <a:r>
              <a:rPr lang="en-US" dirty="0">
                <a:latin typeface="Tahoma" panose="020B0604030504040204" pitchFamily="34" charset="0"/>
                <a:ea typeface="Tahoma" panose="020B0604030504040204" pitchFamily="34" charset="0"/>
                <a:cs typeface="Tahoma" panose="020B0604030504040204" pitchFamily="34" charset="0"/>
              </a:rPr>
              <a:t>WPHF</a:t>
            </a:r>
            <a:r>
              <a:rPr lang="ar-LB" dirty="0">
                <a:latin typeface="Tahoma" panose="020B0604030504040204" pitchFamily="34" charset="0"/>
                <a:ea typeface="Tahoma" panose="020B0604030504040204" pitchFamily="34" charset="0"/>
                <a:cs typeface="Tahoma" panose="020B0604030504040204" pitchFamily="34" charset="0"/>
              </a:rPr>
              <a:t> </a:t>
            </a:r>
            <a:r>
              <a:rPr lang="ar-SA" dirty="0">
                <a:latin typeface="Tahoma" panose="020B0604030504040204" pitchFamily="34" charset="0"/>
                <a:ea typeface="Tahoma" panose="020B0604030504040204" pitchFamily="34" charset="0"/>
                <a:cs typeface="Tahoma" panose="020B0604030504040204" pitchFamily="34" charset="0"/>
              </a:rPr>
              <a:t>من التواصل وتعزيز شبكاتهم وتبادل أفضل الممارسات وتطوير مهاراتهم وقدراتهم</a:t>
            </a:r>
            <a:r>
              <a:rPr lang="ar-LB" dirty="0">
                <a:latin typeface="Tahoma" panose="020B0604030504040204" pitchFamily="34" charset="0"/>
                <a:ea typeface="Tahoma" panose="020B0604030504040204" pitchFamily="34" charset="0"/>
                <a:cs typeface="Tahoma" panose="020B0604030504040204" pitchFamily="34" charset="0"/>
              </a:rPr>
              <a:t>.</a:t>
            </a:r>
            <a:endParaRPr lang="ar-LB" dirty="0">
              <a:solidFill>
                <a:srgbClr val="099BDD"/>
              </a:solidFill>
              <a:latin typeface="Tahoma" panose="020B0604030504040204" pitchFamily="34" charset="0"/>
              <a:ea typeface="Tahoma" panose="020B0604030504040204" pitchFamily="34" charset="0"/>
              <a:cs typeface="Tahoma" panose="020B0604030504040204" pitchFamily="34" charset="0"/>
            </a:endParaRPr>
          </a:p>
          <a:p>
            <a:pPr marL="285750" indent="-285750" algn="just" rtl="1">
              <a:buFont typeface="Arial" panose="020B0604020202020204" pitchFamily="34" charset="0"/>
              <a:buChar char="•"/>
            </a:pPr>
            <a:endParaRPr lang="ar-LB" dirty="0">
              <a:solidFill>
                <a:srgbClr val="099BDD"/>
              </a:solidFill>
              <a:latin typeface="Tahoma" panose="020B0604030504040204" pitchFamily="34" charset="0"/>
              <a:ea typeface="Tahoma" panose="020B0604030504040204" pitchFamily="34" charset="0"/>
              <a:cs typeface="Tahoma" panose="020B0604030504040204" pitchFamily="34" charset="0"/>
            </a:endParaRPr>
          </a:p>
          <a:p>
            <a:pPr marL="285750" indent="-285750" algn="just" rtl="1">
              <a:buFont typeface="Arial" panose="020B0604020202020204" pitchFamily="34" charset="0"/>
              <a:buChar char="•"/>
            </a:pPr>
            <a:r>
              <a:rPr lang="ar-LB" b="1" dirty="0">
                <a:latin typeface="Tahoma" panose="020B0604030504040204" pitchFamily="34" charset="0"/>
                <a:ea typeface="Tahoma" panose="020B0604030504040204" pitchFamily="34" charset="0"/>
                <a:cs typeface="Tahoma" panose="020B0604030504040204" pitchFamily="34" charset="0"/>
              </a:rPr>
              <a:t>المبادرات الرئيسية</a:t>
            </a:r>
            <a:r>
              <a:rPr lang="ar-LB" dirty="0">
                <a:latin typeface="Tahoma" panose="020B0604030504040204" pitchFamily="34" charset="0"/>
                <a:ea typeface="Tahoma" panose="020B0604030504040204" pitchFamily="34" charset="0"/>
                <a:cs typeface="Tahoma" panose="020B0604030504040204" pitchFamily="34" charset="0"/>
              </a:rPr>
              <a:t>: برنامج بناء القدرات (سلسلة ندوات عبر الإنترنت)، ومبادرات التعلم والتوجيه من الأقران، والاجتماعات العالمية السنوية.</a:t>
            </a:r>
          </a:p>
          <a:p>
            <a:pPr marL="285750" indent="-285750" algn="just" rtl="1">
              <a:buFont typeface="Arial" panose="020B0604020202020204" pitchFamily="34" charset="0"/>
              <a:buChar char="•"/>
            </a:pPr>
            <a:endParaRPr lang="ar-LB" dirty="0">
              <a:latin typeface="Tahoma" panose="020B0604030504040204" pitchFamily="34" charset="0"/>
              <a:ea typeface="Tahoma" panose="020B0604030504040204" pitchFamily="34" charset="0"/>
              <a:cs typeface="Tahoma" panose="020B0604030504040204" pitchFamily="34" charset="0"/>
            </a:endParaRPr>
          </a:p>
          <a:p>
            <a:pPr marL="285750" indent="-285750" algn="just" rtl="1">
              <a:buFont typeface="Arial" panose="020B0604020202020204" pitchFamily="34" charset="0"/>
              <a:buChar char="•"/>
            </a:pPr>
            <a:r>
              <a:rPr lang="ar-LB" b="1" dirty="0">
                <a:latin typeface="Tahoma" panose="020B0604030504040204" pitchFamily="34" charset="0"/>
                <a:ea typeface="Tahoma" panose="020B0604030504040204" pitchFamily="34" charset="0"/>
                <a:cs typeface="Tahoma" panose="020B0604030504040204" pitchFamily="34" charset="0"/>
              </a:rPr>
              <a:t>القنوات</a:t>
            </a:r>
            <a:r>
              <a:rPr lang="ar-LB" dirty="0">
                <a:latin typeface="Tahoma" panose="020B0604030504040204" pitchFamily="34" charset="0"/>
                <a:ea typeface="Tahoma" panose="020B0604030504040204" pitchFamily="34" charset="0"/>
                <a:cs typeface="Tahoma" panose="020B0604030504040204" pitchFamily="34" charset="0"/>
              </a:rPr>
              <a:t>: المستودع الرقمي للموارد، وقائمة البريد الإلكتروني، ومجموعة  </a:t>
            </a:r>
            <a:r>
              <a:rPr lang="en-US" dirty="0">
                <a:latin typeface="Tahoma" panose="020B0604030504040204" pitchFamily="34" charset="0"/>
                <a:ea typeface="Tahoma" panose="020B0604030504040204" pitchFamily="34" charset="0"/>
                <a:cs typeface="Tahoma" panose="020B0604030504040204" pitchFamily="34" charset="0"/>
              </a:rPr>
              <a:t>Facebook</a:t>
            </a:r>
            <a:r>
              <a:rPr lang="ar-LB"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 </a:t>
            </a:r>
            <a:r>
              <a:rPr lang="ar-LB" dirty="0">
                <a:latin typeface="Tahoma" panose="020B0604030504040204" pitchFamily="34" charset="0"/>
                <a:ea typeface="Tahoma" panose="020B0604030504040204" pitchFamily="34" charset="0"/>
                <a:cs typeface="Tahoma" panose="020B0604030504040204" pitchFamily="34" charset="0"/>
              </a:rPr>
              <a:t>الآمنة.</a:t>
            </a:r>
          </a:p>
        </p:txBody>
      </p:sp>
    </p:spTree>
    <p:extLst>
      <p:ext uri="{BB962C8B-B14F-4D97-AF65-F5344CB8AC3E}">
        <p14:creationId xmlns:p14="http://schemas.microsoft.com/office/powerpoint/2010/main" val="306835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FF83F52-FBA2-BEED-2274-B01669312F70}"/>
              </a:ext>
            </a:extLst>
          </p:cNvPr>
          <p:cNvPicPr>
            <a:picLocks noChangeAspect="1"/>
          </p:cNvPicPr>
          <p:nvPr/>
        </p:nvPicPr>
        <p:blipFill rotWithShape="1">
          <a:blip r:embed="rId2"/>
          <a:srcRect l="17275" r="29300"/>
          <a:stretch/>
        </p:blipFill>
        <p:spPr>
          <a:xfrm>
            <a:off x="-45246" y="0"/>
            <a:ext cx="5179848" cy="68580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6538381" y="136525"/>
            <a:ext cx="5179848" cy="914222"/>
          </a:xfrm>
        </p:spPr>
        <p:txBody>
          <a:bodyPr>
            <a:normAutofit/>
          </a:bodyPr>
          <a:lstStyle/>
          <a:p>
            <a:pPr algn="r" rtl="1"/>
            <a:r>
              <a:rPr lang="en-US" dirty="0">
                <a:solidFill>
                  <a:srgbClr val="099BDD"/>
                </a:solidFill>
                <a:latin typeface="Tahoma" panose="020B0604030504040204" pitchFamily="34" charset="0"/>
                <a:ea typeface="Tahoma" panose="020B0604030504040204" pitchFamily="34" charset="0"/>
                <a:cs typeface="Tahoma" panose="020B0604030504040204" pitchFamily="34" charset="0"/>
              </a:rPr>
              <a:t>WPHF</a:t>
            </a:r>
            <a:r>
              <a:rPr lang="ar-SA" dirty="0">
                <a:solidFill>
                  <a:srgbClr val="099BDD"/>
                </a:solidFill>
                <a:latin typeface="Tahoma" panose="020B0604030504040204" pitchFamily="34" charset="0"/>
                <a:ea typeface="Tahoma" panose="020B0604030504040204" pitchFamily="34" charset="0"/>
                <a:cs typeface="Tahoma" panose="020B0604030504040204" pitchFamily="34" charset="0"/>
              </a:rPr>
              <a:t> </a:t>
            </a:r>
            <a:r>
              <a:rPr lang="ar-SA" sz="4400" dirty="0">
                <a:solidFill>
                  <a:srgbClr val="099BDD"/>
                </a:solidFill>
                <a:latin typeface="Tahoma" panose="020B0604030504040204" pitchFamily="34" charset="0"/>
                <a:ea typeface="Tahoma" panose="020B0604030504040204" pitchFamily="34" charset="0"/>
                <a:cs typeface="Tahoma" panose="020B0604030504040204" pitchFamily="34" charset="0"/>
              </a:rPr>
              <a:t>في </a:t>
            </a:r>
            <a:r>
              <a:rPr lang="ar-LB" sz="4400" dirty="0">
                <a:solidFill>
                  <a:srgbClr val="099BDD"/>
                </a:solidFill>
                <a:latin typeface="Tahoma" panose="020B0604030504040204" pitchFamily="34" charset="0"/>
                <a:ea typeface="Tahoma" panose="020B0604030504040204" pitchFamily="34" charset="0"/>
                <a:cs typeface="Tahoma" panose="020B0604030504040204" pitchFamily="34" charset="0"/>
              </a:rPr>
              <a:t>السودان</a:t>
            </a:r>
            <a:endParaRPr lang="en-CA" sz="4400" dirty="0">
              <a:solidFill>
                <a:srgbClr val="099BDD"/>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8</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191492" y="2492702"/>
            <a:ext cx="6643165" cy="4190891"/>
          </a:xfrm>
          <a:prstGeom prst="rect">
            <a:avLst/>
          </a:prstGeom>
          <a:noFill/>
        </p:spPr>
        <p:txBody>
          <a:bodyPr wrap="square">
            <a:spAutoFit/>
          </a:bodyPr>
          <a:lstStyle/>
          <a:p>
            <a:pPr marL="285750" indent="-285750" algn="r" rtl="1">
              <a:lnSpc>
                <a:spcPct val="150000"/>
              </a:lnSpc>
              <a:buClr>
                <a:srgbClr val="CE0862"/>
              </a:buClr>
              <a:buFont typeface="Wingdings" panose="05000000000000000000" pitchFamily="2" charset="2"/>
              <a:buChar char="§"/>
            </a:pPr>
            <a:r>
              <a:rPr lang="ar-SA" dirty="0">
                <a:latin typeface="Tahoma" panose="020B0604030504040204" pitchFamily="34" charset="0"/>
                <a:ea typeface="Tahoma" panose="020B0604030504040204" pitchFamily="34" charset="0"/>
                <a:cs typeface="Tahoma" panose="020B0604030504040204" pitchFamily="34" charset="0"/>
              </a:rPr>
              <a:t>من</a:t>
            </a:r>
            <a:r>
              <a:rPr lang="en-US">
                <a:latin typeface="Tahoma" panose="020B0604030504040204" pitchFamily="34" charset="0"/>
                <a:ea typeface="Tahoma" panose="020B0604030504040204" pitchFamily="34" charset="0"/>
                <a:cs typeface="Tahoma" panose="020B0604030504040204" pitchFamily="34" charset="0"/>
              </a:rPr>
              <a:t> 2020 </a:t>
            </a: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CE0862"/>
              </a:buClr>
              <a:buFont typeface="Wingdings" panose="05000000000000000000" pitchFamily="2" charset="2"/>
              <a:buChar char="§"/>
            </a:pPr>
            <a:r>
              <a:rPr lang="ar-LB" dirty="0">
                <a:latin typeface="Tahoma" panose="020B0604030504040204" pitchFamily="34" charset="0"/>
                <a:ea typeface="Tahoma" panose="020B0604030504040204" pitchFamily="34" charset="0"/>
                <a:cs typeface="Tahoma" panose="020B0604030504040204" pitchFamily="34" charset="0"/>
              </a:rPr>
              <a:t>دعم 15 مشروعًا مع 28 منظمة من منظمات المجتمع المدني (88% حقوق</a:t>
            </a:r>
            <a:r>
              <a:rPr lang="en-US" dirty="0">
                <a:latin typeface="Tahoma" panose="020B0604030504040204" pitchFamily="34" charset="0"/>
                <a:ea typeface="Tahoma" panose="020B0604030504040204" pitchFamily="34" charset="0"/>
                <a:cs typeface="Tahoma" panose="020B0604030504040204" pitchFamily="34" charset="0"/>
              </a:rPr>
              <a:t>/</a:t>
            </a:r>
            <a:r>
              <a:rPr lang="ar-LB" dirty="0">
                <a:latin typeface="Tahoma" panose="020B0604030504040204" pitchFamily="34" charset="0"/>
                <a:ea typeface="Tahoma" panose="020B0604030504040204" pitchFamily="34" charset="0"/>
                <a:cs typeface="Tahoma" panose="020B0604030504040204" pitchFamily="34" charset="0"/>
              </a:rPr>
              <a:t> قيادة المرأة و6% تركز/قيادة الشباب). منها:</a:t>
            </a:r>
          </a:p>
          <a:p>
            <a:pPr marL="742950" lvl="1" indent="-285750" algn="r" rtl="1">
              <a:lnSpc>
                <a:spcPct val="150000"/>
              </a:lnSpc>
              <a:buClr>
                <a:srgbClr val="CE0862"/>
              </a:buClr>
              <a:buFont typeface="Wingdings" panose="05000000000000000000" pitchFamily="2" charset="2"/>
              <a:buChar char="§"/>
            </a:pPr>
            <a:r>
              <a:rPr lang="ar-LB" b="1" dirty="0">
                <a:latin typeface="Tahoma" panose="020B0604030504040204" pitchFamily="34" charset="0"/>
                <a:ea typeface="Tahoma" panose="020B0604030504040204" pitchFamily="34" charset="0"/>
                <a:cs typeface="Tahoma" panose="020B0604030504040204" pitchFamily="34" charset="0"/>
              </a:rPr>
              <a:t>18%</a:t>
            </a:r>
            <a:r>
              <a:rPr lang="ar-LB" dirty="0">
                <a:latin typeface="Tahoma" panose="020B0604030504040204" pitchFamily="34" charset="0"/>
                <a:ea typeface="Tahoma" panose="020B0604030504040204" pitchFamily="34" charset="0"/>
                <a:cs typeface="Tahoma" panose="020B0604030504040204" pitchFamily="34" charset="0"/>
              </a:rPr>
              <a:t> تستهدف المراهقين والشباب</a:t>
            </a:r>
            <a:endParaRPr lang="en-US" dirty="0">
              <a:latin typeface="Tahoma" panose="020B0604030504040204" pitchFamily="34" charset="0"/>
              <a:ea typeface="Tahoma" panose="020B0604030504040204" pitchFamily="34" charset="0"/>
              <a:cs typeface="Tahoma" panose="020B0604030504040204" pitchFamily="34" charset="0"/>
            </a:endParaRPr>
          </a:p>
          <a:p>
            <a:pPr marL="742950" lvl="1" indent="-285750" algn="r" rtl="1">
              <a:lnSpc>
                <a:spcPct val="150000"/>
              </a:lnSpc>
              <a:buClr>
                <a:srgbClr val="CE0862"/>
              </a:buClr>
              <a:buFont typeface="Wingdings" panose="05000000000000000000" pitchFamily="2" charset="2"/>
              <a:buChar char="§"/>
            </a:pPr>
            <a:r>
              <a:rPr lang="ar-LB" b="1" dirty="0">
                <a:latin typeface="Tahoma" panose="020B0604030504040204" pitchFamily="34" charset="0"/>
                <a:ea typeface="Tahoma" panose="020B0604030504040204" pitchFamily="34" charset="0"/>
                <a:cs typeface="Tahoma" panose="020B0604030504040204" pitchFamily="34" charset="0"/>
              </a:rPr>
              <a:t>100% </a:t>
            </a:r>
            <a:r>
              <a:rPr lang="ar-LB" dirty="0">
                <a:latin typeface="Tahoma" panose="020B0604030504040204" pitchFamily="34" charset="0"/>
                <a:ea typeface="Tahoma" panose="020B0604030504040204" pitchFamily="34" charset="0"/>
                <a:cs typeface="Tahoma" panose="020B0604030504040204" pitchFamily="34" charset="0"/>
              </a:rPr>
              <a:t>يتم تنفيذها على المستويين المحلي ودون الوطني</a:t>
            </a:r>
            <a:endParaRPr lang="en-US" dirty="0">
              <a:latin typeface="Tahoma" panose="020B0604030504040204" pitchFamily="34" charset="0"/>
              <a:ea typeface="Tahoma" panose="020B0604030504040204" pitchFamily="34" charset="0"/>
              <a:cs typeface="Tahoma" panose="020B0604030504040204" pitchFamily="34" charset="0"/>
            </a:endParaRPr>
          </a:p>
          <a:p>
            <a:pPr marL="742950" lvl="1" indent="-285750" algn="r" rtl="1">
              <a:lnSpc>
                <a:spcPct val="150000"/>
              </a:lnSpc>
              <a:buClr>
                <a:srgbClr val="CE0862"/>
              </a:buClr>
              <a:buFont typeface="Wingdings" panose="05000000000000000000" pitchFamily="2" charset="2"/>
              <a:buChar char="§"/>
            </a:pPr>
            <a:r>
              <a:rPr lang="ar-LB" b="1" dirty="0">
                <a:latin typeface="Tahoma" panose="020B0604030504040204" pitchFamily="34" charset="0"/>
                <a:ea typeface="Tahoma" panose="020B0604030504040204" pitchFamily="34" charset="0"/>
                <a:cs typeface="Tahoma" panose="020B0604030504040204" pitchFamily="34" charset="0"/>
              </a:rPr>
              <a:t>نصف</a:t>
            </a:r>
            <a:r>
              <a:rPr lang="ar-LB" dirty="0">
                <a:latin typeface="Tahoma" panose="020B0604030504040204" pitchFamily="34" charset="0"/>
                <a:ea typeface="Tahoma" panose="020B0604030504040204" pitchFamily="34" charset="0"/>
                <a:cs typeface="Tahoma" panose="020B0604030504040204" pitchFamily="34" charset="0"/>
              </a:rPr>
              <a:t> منظمات المجتمع المدني يتم تمويلهم لأول مرة من الأمم المتحدة</a:t>
            </a:r>
          </a:p>
          <a:p>
            <a:pPr marL="285750" indent="-285750" algn="r" rtl="1">
              <a:lnSpc>
                <a:spcPct val="150000"/>
              </a:lnSpc>
              <a:buClr>
                <a:srgbClr val="CE0862"/>
              </a:buClr>
              <a:buFont typeface="Wingdings" panose="05000000000000000000" pitchFamily="2" charset="2"/>
              <a:buChar char="§"/>
            </a:pPr>
            <a:r>
              <a:rPr lang="ar-LB" dirty="0">
                <a:latin typeface="Tahoma" panose="020B0604030504040204" pitchFamily="34" charset="0"/>
                <a:ea typeface="Tahoma" panose="020B0604030504040204" pitchFamily="34" charset="0"/>
                <a:cs typeface="Tahoma" panose="020B0604030504040204" pitchFamily="34" charset="0"/>
              </a:rPr>
              <a:t>دعمت </a:t>
            </a:r>
            <a:r>
              <a:rPr lang="en-US" dirty="0">
                <a:latin typeface="Tahoma" panose="020B0604030504040204" pitchFamily="34" charset="0"/>
                <a:ea typeface="Tahoma" panose="020B0604030504040204" pitchFamily="34" charset="0"/>
                <a:cs typeface="Tahoma" panose="020B0604030504040204" pitchFamily="34" charset="0"/>
              </a:rPr>
              <a:t>WPHF</a:t>
            </a:r>
            <a:r>
              <a:rPr lang="ar-LB" dirty="0">
                <a:latin typeface="Tahoma" panose="020B0604030504040204" pitchFamily="34" charset="0"/>
                <a:ea typeface="Tahoma" panose="020B0604030504040204" pitchFamily="34" charset="0"/>
                <a:cs typeface="Tahoma" panose="020B0604030504040204" pitchFamily="34" charset="0"/>
              </a:rPr>
              <a:t> أيضًا </a:t>
            </a:r>
            <a:r>
              <a:rPr lang="ar-LB" b="1" dirty="0">
                <a:latin typeface="Tahoma" panose="020B0604030504040204" pitchFamily="34" charset="0"/>
                <a:ea typeface="Tahoma" panose="020B0604030504040204" pitchFamily="34" charset="0"/>
                <a:cs typeface="Tahoma" panose="020B0604030504040204" pitchFamily="34" charset="0"/>
              </a:rPr>
              <a:t>مشروعين</a:t>
            </a:r>
            <a:r>
              <a:rPr lang="ar-LB" dirty="0">
                <a:latin typeface="Tahoma" panose="020B0604030504040204" pitchFamily="34" charset="0"/>
                <a:ea typeface="Tahoma" panose="020B0604030504040204" pitchFamily="34" charset="0"/>
                <a:cs typeface="Tahoma" panose="020B0604030504040204" pitchFamily="34" charset="0"/>
              </a:rPr>
              <a:t> نفذتهما منظمتان تقودهما نساء ومنظمتان لحقوق المرأة في السودان في عام 2020 في إطار نافذة الاستجابة لحالات الطوارئ لكوفيد-19</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515" y="180542"/>
            <a:ext cx="614756" cy="621652"/>
          </a:xfrm>
          <a:prstGeom prst="rect">
            <a:avLst/>
          </a:prstGeom>
        </p:spPr>
      </p:pic>
      <p:grpSp>
        <p:nvGrpSpPr>
          <p:cNvPr id="30" name="Group 29">
            <a:extLst>
              <a:ext uri="{FF2B5EF4-FFF2-40B4-BE49-F238E27FC236}">
                <a16:creationId xmlns:a16="http://schemas.microsoft.com/office/drawing/2014/main" id="{25E764AC-C8F1-9998-5F50-F30B639AB451}"/>
              </a:ext>
            </a:extLst>
          </p:cNvPr>
          <p:cNvGrpSpPr/>
          <p:nvPr/>
        </p:nvGrpSpPr>
        <p:grpSpPr>
          <a:xfrm>
            <a:off x="8311568" y="1223458"/>
            <a:ext cx="3523089" cy="1119370"/>
            <a:chOff x="8311568" y="1223458"/>
            <a:chExt cx="3523089" cy="1119370"/>
          </a:xfrm>
        </p:grpSpPr>
        <p:sp>
          <p:nvSpPr>
            <p:cNvPr id="6" name="TextBox 5">
              <a:extLst>
                <a:ext uri="{FF2B5EF4-FFF2-40B4-BE49-F238E27FC236}">
                  <a16:creationId xmlns:a16="http://schemas.microsoft.com/office/drawing/2014/main" id="{24E8EB4F-2E57-F958-7CAA-C491CBA25F8D}"/>
                </a:ext>
              </a:extLst>
            </p:cNvPr>
            <p:cNvSpPr txBox="1"/>
            <p:nvPr/>
          </p:nvSpPr>
          <p:spPr>
            <a:xfrm>
              <a:off x="8311568" y="1696497"/>
              <a:ext cx="2480036" cy="646331"/>
            </a:xfrm>
            <a:prstGeom prst="rect">
              <a:avLst/>
            </a:prstGeom>
            <a:noFill/>
          </p:spPr>
          <p:txBody>
            <a:bodyPr wrap="square" rtlCol="0">
              <a:spAutoFit/>
            </a:bodyPr>
            <a:lstStyle/>
            <a:p>
              <a:pPr algn="r"/>
              <a:r>
                <a:rPr lang="ar-SA" sz="1200" dirty="0">
                  <a:latin typeface="Tahoma" panose="020B0604030504040204" pitchFamily="34" charset="0"/>
                  <a:ea typeface="Tahoma" panose="020B0604030504040204" pitchFamily="34" charset="0"/>
                  <a:cs typeface="Tahoma" panose="020B0604030504040204" pitchFamily="34" charset="0"/>
                </a:rPr>
                <a:t>تعزيز دور منظمات المجتمع المدني في مناصرة وضمان المساءلة عن التزامات المرأة والسلام والأمن</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id="{52EE3435-6E5B-E3D4-2C0D-3727A0221E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7931" t="32950" r="32414" b="20613"/>
            <a:stretch/>
          </p:blipFill>
          <p:spPr>
            <a:xfrm>
              <a:off x="11124100" y="1409135"/>
              <a:ext cx="459400" cy="610528"/>
            </a:xfrm>
            <a:prstGeom prst="rect">
              <a:avLst/>
            </a:prstGeom>
          </p:spPr>
        </p:pic>
        <p:sp>
          <p:nvSpPr>
            <p:cNvPr id="21" name="Oval 20">
              <a:extLst>
                <a:ext uri="{FF2B5EF4-FFF2-40B4-BE49-F238E27FC236}">
                  <a16:creationId xmlns:a16="http://schemas.microsoft.com/office/drawing/2014/main" id="{281B5E9B-4316-1A0E-DBFB-551F4E753585}"/>
                </a:ext>
              </a:extLst>
            </p:cNvPr>
            <p:cNvSpPr/>
            <p:nvPr/>
          </p:nvSpPr>
          <p:spPr>
            <a:xfrm>
              <a:off x="10872943" y="1272026"/>
              <a:ext cx="961714" cy="881924"/>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22" name="TextBox 21">
              <a:extLst>
                <a:ext uri="{FF2B5EF4-FFF2-40B4-BE49-F238E27FC236}">
                  <a16:creationId xmlns:a16="http://schemas.microsoft.com/office/drawing/2014/main" id="{4AA358B2-D6C7-4BA8-7BFB-19E91C03B93C}"/>
                </a:ext>
              </a:extLst>
            </p:cNvPr>
            <p:cNvSpPr txBox="1"/>
            <p:nvPr/>
          </p:nvSpPr>
          <p:spPr>
            <a:xfrm>
              <a:off x="8682447" y="1223458"/>
              <a:ext cx="2166546" cy="677108"/>
            </a:xfrm>
            <a:prstGeom prst="rect">
              <a:avLst/>
            </a:prstGeom>
            <a:noFill/>
          </p:spPr>
          <p:txBody>
            <a:bodyPr wrap="square" rtlCol="0">
              <a:spAutoFit/>
            </a:bodyPr>
            <a:lstStyle/>
            <a:p>
              <a:pPr marL="284163" indent="-284163" algn="r"/>
              <a:r>
                <a:rPr lang="ar-EG" sz="12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1: بيئة تمكينيّة للمرأة والسلام والأمن</a:t>
              </a:r>
            </a:p>
            <a:p>
              <a:pPr marL="284163" indent="-284163"/>
              <a:endParaRPr lang="en-US" sz="1400" b="1" dirty="0">
                <a:latin typeface="Source Sans Pro" panose="020B0503030403020204" pitchFamily="34" charset="0"/>
                <a:ea typeface="Source Sans Pro" panose="020B0503030403020204" pitchFamily="34" charset="0"/>
              </a:endParaRPr>
            </a:p>
          </p:txBody>
        </p:sp>
      </p:grpSp>
      <p:grpSp>
        <p:nvGrpSpPr>
          <p:cNvPr id="29" name="Group 28">
            <a:extLst>
              <a:ext uri="{FF2B5EF4-FFF2-40B4-BE49-F238E27FC236}">
                <a16:creationId xmlns:a16="http://schemas.microsoft.com/office/drawing/2014/main" id="{C40F3F7B-C507-8AB7-8C6C-0309FAE0F1D8}"/>
              </a:ext>
            </a:extLst>
          </p:cNvPr>
          <p:cNvGrpSpPr/>
          <p:nvPr/>
        </p:nvGrpSpPr>
        <p:grpSpPr>
          <a:xfrm>
            <a:off x="4796371" y="1240046"/>
            <a:ext cx="3530548" cy="1095126"/>
            <a:chOff x="4796371" y="1240046"/>
            <a:chExt cx="3530548" cy="1095126"/>
          </a:xfrm>
        </p:grpSpPr>
        <p:sp>
          <p:nvSpPr>
            <p:cNvPr id="25" name="TextBox 24">
              <a:extLst>
                <a:ext uri="{FF2B5EF4-FFF2-40B4-BE49-F238E27FC236}">
                  <a16:creationId xmlns:a16="http://schemas.microsoft.com/office/drawing/2014/main" id="{F2D7D5E3-5CB2-1265-C426-28A6C1B913C3}"/>
                </a:ext>
              </a:extLst>
            </p:cNvPr>
            <p:cNvSpPr txBox="1"/>
            <p:nvPr/>
          </p:nvSpPr>
          <p:spPr>
            <a:xfrm>
              <a:off x="4796371" y="1242728"/>
              <a:ext cx="2599257" cy="523220"/>
            </a:xfrm>
            <a:prstGeom prst="rect">
              <a:avLst/>
            </a:prstGeom>
            <a:noFill/>
          </p:spPr>
          <p:txBody>
            <a:bodyPr wrap="square" rtlCol="0">
              <a:spAutoFit/>
            </a:bodyPr>
            <a:lstStyle/>
            <a:p>
              <a:pPr lvl="0" algn="r" rtl="1">
                <a:defRPr/>
              </a:pP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4: </a:t>
              </a:r>
              <a:r>
                <a:rPr lang="fr-FR"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 </a:t>
              </a: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حل النزاعات</a:t>
              </a:r>
            </a:p>
            <a:p>
              <a:pPr marL="228600" indent="-228600"/>
              <a:endParaRPr lang="en-US" sz="1400" b="1" dirty="0">
                <a:latin typeface="Source Sans Pro" panose="020B0503030403020204" pitchFamily="34" charset="0"/>
                <a:ea typeface="Source Sans Pro" panose="020B0503030403020204" pitchFamily="34" charset="0"/>
              </a:endParaRPr>
            </a:p>
          </p:txBody>
        </p:sp>
        <p:pic>
          <p:nvPicPr>
            <p:cNvPr id="26" name="Picture 25">
              <a:extLst>
                <a:ext uri="{FF2B5EF4-FFF2-40B4-BE49-F238E27FC236}">
                  <a16:creationId xmlns:a16="http://schemas.microsoft.com/office/drawing/2014/main" id="{E6286FE7-82E2-10BD-75A4-0EC937232F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0086" t="36475" r="41724" b="29042"/>
            <a:stretch/>
          </p:blipFill>
          <p:spPr>
            <a:xfrm>
              <a:off x="7564722" y="1427067"/>
              <a:ext cx="613533" cy="422153"/>
            </a:xfrm>
            <a:prstGeom prst="rect">
              <a:avLst/>
            </a:prstGeom>
          </p:spPr>
        </p:pic>
        <p:sp>
          <p:nvSpPr>
            <p:cNvPr id="27" name="Oval 26">
              <a:extLst>
                <a:ext uri="{FF2B5EF4-FFF2-40B4-BE49-F238E27FC236}">
                  <a16:creationId xmlns:a16="http://schemas.microsoft.com/office/drawing/2014/main" id="{E4B301CA-C8BB-C9AF-D3AD-FB98A57B15F3}"/>
                </a:ext>
              </a:extLst>
            </p:cNvPr>
            <p:cNvSpPr/>
            <p:nvPr/>
          </p:nvSpPr>
          <p:spPr>
            <a:xfrm>
              <a:off x="7431410" y="1240046"/>
              <a:ext cx="895509" cy="830997"/>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Rectangle 27">
              <a:extLst>
                <a:ext uri="{FF2B5EF4-FFF2-40B4-BE49-F238E27FC236}">
                  <a16:creationId xmlns:a16="http://schemas.microsoft.com/office/drawing/2014/main" id="{1F02762F-5BC0-CFB6-54DB-76EA8CA7667A}"/>
                </a:ext>
              </a:extLst>
            </p:cNvPr>
            <p:cNvSpPr/>
            <p:nvPr/>
          </p:nvSpPr>
          <p:spPr>
            <a:xfrm>
              <a:off x="5191492" y="1504175"/>
              <a:ext cx="2219100" cy="830997"/>
            </a:xfrm>
            <a:prstGeom prst="rect">
              <a:avLst/>
            </a:prstGeom>
          </p:spPr>
          <p:txBody>
            <a:bodyPr wrap="square">
              <a:spAutoFit/>
            </a:bodyPr>
            <a:lstStyle/>
            <a:p>
              <a:pPr algn="r"/>
              <a:r>
                <a:rPr lang="ar-SA" sz="1200" dirty="0">
                  <a:latin typeface="Tahoma" panose="020B0604030504040204" pitchFamily="34" charset="0"/>
                  <a:ea typeface="Tahoma" panose="020B0604030504040204" pitchFamily="34" charset="0"/>
                  <a:cs typeface="Tahoma" panose="020B0604030504040204" pitchFamily="34" charset="0"/>
                </a:rPr>
                <a:t>زيادة تمثيل المرأة وقيادتها في عمليات السلام الرسمية وغير الرسمية و / أو تنفيذ اتفاقيات السلام</a:t>
              </a:r>
              <a:endParaRPr lang="en-US" sz="12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2907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F54C-F5C3-A5CE-D42C-C25BAA864A5A}"/>
              </a:ext>
            </a:extLst>
          </p:cNvPr>
          <p:cNvSpPr>
            <a:spLocks noGrp="1"/>
          </p:cNvSpPr>
          <p:nvPr>
            <p:ph type="title"/>
          </p:nvPr>
        </p:nvSpPr>
        <p:spPr>
          <a:xfrm>
            <a:off x="1198705" y="142586"/>
            <a:ext cx="10527957" cy="914222"/>
          </a:xfrm>
        </p:spPr>
        <p:txBody>
          <a:bodyPr>
            <a:normAutofit/>
          </a:bodyPr>
          <a:lstStyle/>
          <a:p>
            <a:pPr algn="r" rtl="1"/>
            <a:r>
              <a:rPr lang="ar-LB" sz="3600" b="1" dirty="0">
                <a:solidFill>
                  <a:srgbClr val="099BDD"/>
                </a:solidFill>
                <a:latin typeface="Tahoma" panose="020B0604030504040204" pitchFamily="34" charset="0"/>
                <a:ea typeface="Tahoma" panose="020B0604030504040204" pitchFamily="34" charset="0"/>
                <a:cs typeface="Tahoma" panose="020B0604030504040204" pitchFamily="34" charset="0"/>
              </a:rPr>
              <a:t>دعوة إلى تقديم مقترحات في السودان</a:t>
            </a:r>
            <a:endParaRPr lang="en-US" sz="3600" b="1" dirty="0">
              <a:solidFill>
                <a:srgbClr val="099BDD"/>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FBD91F4-BA05-35BE-27BF-8E9BE17C1129}"/>
              </a:ext>
            </a:extLst>
          </p:cNvPr>
          <p:cNvSpPr>
            <a:spLocks noGrp="1"/>
          </p:cNvSpPr>
          <p:nvPr>
            <p:ph idx="1"/>
          </p:nvPr>
        </p:nvSpPr>
        <p:spPr>
          <a:xfrm>
            <a:off x="104504" y="969206"/>
            <a:ext cx="12087496" cy="5537321"/>
          </a:xfrm>
        </p:spPr>
        <p:txBody>
          <a:bodyPr>
            <a:normAutofit/>
          </a:bodyPr>
          <a:lstStyle/>
          <a:p>
            <a:pPr marL="285750" indent="-285750" algn="r" rtl="1">
              <a:lnSpc>
                <a:spcPct val="120000"/>
              </a:lnSpc>
              <a:spcBef>
                <a:spcPts val="0"/>
              </a:spcBef>
              <a:buClr>
                <a:schemeClr val="accent5"/>
              </a:buClr>
              <a:buSzPts val="1400"/>
              <a:buFont typeface="Wingdings" pitchFamily="2" charset="2"/>
              <a:buChar char="§"/>
            </a:pPr>
            <a:r>
              <a:rPr lang="ar-LB" sz="1800" b="1"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متوفرة باللغتين</a:t>
            </a:r>
            <a:r>
              <a:rPr lang="ar-LB" sz="1800" b="1"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a:t>
            </a:r>
          </a:p>
          <a:p>
            <a:pPr marL="742950" lvl="1" indent="-285750" algn="r" rtl="1">
              <a:lnSpc>
                <a:spcPct val="120000"/>
              </a:lnSpc>
              <a:spcBef>
                <a:spcPts val="0"/>
              </a:spcBef>
              <a:buClr>
                <a:schemeClr val="accent5"/>
              </a:buClr>
              <a:buSzPts val="1400"/>
              <a:buFont typeface="Wingdings" pitchFamily="2" charset="2"/>
              <a:buChar char="§"/>
            </a:pPr>
            <a:r>
              <a:rPr lang="ar-LB" sz="18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ال</a:t>
            </a:r>
            <a:r>
              <a:rPr lang="ar-LB" sz="18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عربية:</a:t>
            </a:r>
            <a:r>
              <a:rPr lang="en-US" sz="18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US" sz="18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hlinkClick r:id="rId2"/>
              </a:rPr>
              <a:t>https://wphfund.org/ar/call-for-proposals-in-sudan/</a:t>
            </a:r>
            <a:r>
              <a:rPr lang="en-US" sz="18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a:t>
            </a:r>
            <a:endParaRPr lang="ar-LB" sz="18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742950" lvl="1" indent="-285750" algn="r" rtl="1">
              <a:lnSpc>
                <a:spcPct val="120000"/>
              </a:lnSpc>
              <a:spcBef>
                <a:spcPts val="0"/>
              </a:spcBef>
              <a:buClr>
                <a:schemeClr val="accent5"/>
              </a:buClr>
              <a:buSzPts val="1400"/>
              <a:buFont typeface="Wingdings" pitchFamily="2" charset="2"/>
              <a:buChar char="§"/>
            </a:pPr>
            <a:r>
              <a:rPr lang="ar-LB" sz="18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الإنجليزية: </a:t>
            </a:r>
            <a:r>
              <a:rPr lang="en-US" sz="1800" u="sng" dirty="0">
                <a:solidFill>
                  <a:srgbClr val="0563C1"/>
                </a:solidFill>
                <a:effectLst/>
                <a:latin typeface="Calibri" panose="020F0502020204030204" pitchFamily="34" charset="0"/>
                <a:ea typeface="Calibri" panose="020F0502020204030204" pitchFamily="34" charset="0"/>
                <a:hlinkClick r:id="rId3"/>
              </a:rPr>
              <a:t>https://wphfund.org/call-for-proposals-in-sudan-2/</a:t>
            </a:r>
            <a:endParaRPr lang="ar-LB" sz="18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457200" lvl="1" indent="0" algn="r" rtl="1">
              <a:lnSpc>
                <a:spcPct val="120000"/>
              </a:lnSpc>
              <a:spcBef>
                <a:spcPts val="0"/>
              </a:spcBef>
              <a:buClr>
                <a:schemeClr val="accent5"/>
              </a:buClr>
              <a:buSzPts val="1400"/>
              <a:buNone/>
            </a:pPr>
            <a:endParaRPr lang="ar-LB" sz="1800"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457200" lvl="1" indent="0" algn="r" rtl="1">
              <a:lnSpc>
                <a:spcPct val="120000"/>
              </a:lnSpc>
              <a:spcBef>
                <a:spcPts val="0"/>
              </a:spcBef>
              <a:buClr>
                <a:schemeClr val="accent5"/>
              </a:buClr>
              <a:buSzPts val="1400"/>
              <a:buNone/>
            </a:pPr>
            <a:r>
              <a:rPr lang="ar-LB" sz="2000" b="1" i="0" u="sng" strike="noStrike" cap="none" dirty="0">
                <a:solidFill>
                  <a:srgbClr val="B41E53"/>
                </a:solidFill>
                <a:latin typeface="Tahoma" panose="020B0604030504040204" pitchFamily="34" charset="0"/>
                <a:ea typeface="Tahoma" panose="020B0604030504040204" pitchFamily="34" charset="0"/>
                <a:cs typeface="Tahoma" panose="020B0604030504040204" pitchFamily="34" charset="0"/>
                <a:sym typeface="Source Sans Pro"/>
              </a:rPr>
              <a:t>التقديم قبل</a:t>
            </a:r>
            <a:r>
              <a:rPr lang="ar-LB" sz="20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28 نوفمبر 2023 الساعة 23.59 (بتوقيت وسط أوروبا) على </a:t>
            </a:r>
            <a:r>
              <a:rPr lang="en-US" sz="200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hlinkClick r:id="rId4"/>
              </a:rPr>
              <a:t>WPHFapplications@unwomen.org</a:t>
            </a:r>
            <a:r>
              <a:rPr lang="en-US" sz="200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 </a:t>
            </a:r>
            <a:endParaRPr lang="en-US" sz="2000" i="0" u="none" strike="noStrike" cap="none" dirty="0">
              <a:solidFill>
                <a:srgbClr val="212121"/>
              </a:solidFill>
              <a:ea typeface="Tahoma" panose="020B0604030504040204" pitchFamily="34" charset="0"/>
              <a:cs typeface="Tahoma" panose="020B0604030504040204" pitchFamily="34" charset="0"/>
              <a:sym typeface="Source Sans Pro"/>
            </a:endParaRPr>
          </a:p>
          <a:p>
            <a:pPr marL="0" indent="0" algn="r" rtl="1">
              <a:lnSpc>
                <a:spcPct val="120000"/>
              </a:lnSpc>
              <a:spcBef>
                <a:spcPts val="0"/>
              </a:spcBef>
              <a:buClr>
                <a:schemeClr val="accent5"/>
              </a:buClr>
              <a:buSzPts val="1400"/>
              <a:buNone/>
            </a:pPr>
            <a:endParaRPr lang="ar-LB" sz="1600" b="1"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914400" lvl="1" indent="-457200" algn="r" rtl="1">
              <a:lnSpc>
                <a:spcPct val="120000"/>
              </a:lnSpc>
              <a:spcBef>
                <a:spcPts val="0"/>
              </a:spcBef>
              <a:buClr>
                <a:schemeClr val="accent5"/>
              </a:buClr>
              <a:buSzPts val="1400"/>
              <a:buFont typeface="+mj-lt"/>
              <a:buAutoNum type="arabicPeriod"/>
            </a:pPr>
            <a:r>
              <a:rPr lang="ar-LB" sz="2000" b="1" i="0" u="none" strike="noStrike" cap="none" dirty="0">
                <a:solidFill>
                  <a:srgbClr val="099BDD"/>
                </a:solidFill>
                <a:latin typeface="Tahoma" panose="020B0604030504040204" pitchFamily="34" charset="0"/>
                <a:ea typeface="Tahoma" panose="020B0604030504040204" pitchFamily="34" charset="0"/>
                <a:cs typeface="Tahoma" panose="020B0604030504040204" pitchFamily="34" charset="0"/>
                <a:sym typeface="Source Sans Pro"/>
              </a:rPr>
              <a:t>التمويل المؤسسي </a:t>
            </a:r>
            <a:r>
              <a:rPr lang="ar-LB" sz="20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من 2,500 دولار أمريكي إلى 30,000 دولار أمريكي</a:t>
            </a:r>
            <a:endParaRPr lang="en-US" sz="20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914400" lvl="2" indent="0" algn="r" rtl="1">
              <a:lnSpc>
                <a:spcPct val="120000"/>
              </a:lnSpc>
              <a:spcBef>
                <a:spcPts val="0"/>
              </a:spcBef>
              <a:buClr>
                <a:schemeClr val="accent5"/>
              </a:buClr>
              <a:buSzPts val="1400"/>
              <a:buNone/>
            </a:pPr>
            <a:r>
              <a:rPr lang="ar-LB" sz="1600" b="0" i="1"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لتعزيز القدرة المؤسسية للمنظمات المجتمع المدني المحلية التي تعمل على تنفيذ أجندة المرأة والسلام لضمان قدرتها على الحفاظ على نفسها وتحسين تأثيرها</a:t>
            </a:r>
            <a:endParaRPr lang="en-US" sz="1600" b="0" i="1"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1257300" lvl="2" indent="-342900" algn="r" rtl="1">
              <a:lnSpc>
                <a:spcPct val="120000"/>
              </a:lnSpc>
              <a:spcBef>
                <a:spcPts val="0"/>
              </a:spcBef>
              <a:buClr>
                <a:schemeClr val="accent5"/>
              </a:buClr>
              <a:buSzPts val="1400"/>
              <a:buFont typeface="+mj-lt"/>
              <a:buAutoNum type="arabicPeriod"/>
            </a:pPr>
            <a:endParaRPr lang="en-US" sz="1800" b="0" i="1"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914400" lvl="1" indent="-457200" algn="r" rtl="1">
              <a:lnSpc>
                <a:spcPct val="120000"/>
              </a:lnSpc>
              <a:spcBef>
                <a:spcPts val="0"/>
              </a:spcBef>
              <a:buClr>
                <a:schemeClr val="accent5"/>
              </a:buClr>
              <a:buSzPts val="1400"/>
              <a:buFont typeface="+mj-lt"/>
              <a:buAutoNum type="arabicPeriod"/>
            </a:pPr>
            <a:r>
              <a:rPr lang="ar-LB" sz="2000" b="1" i="0" u="none" strike="noStrike" cap="none" dirty="0">
                <a:solidFill>
                  <a:srgbClr val="099BDD"/>
                </a:solidFill>
                <a:latin typeface="Tahoma" panose="020B0604030504040204" pitchFamily="34" charset="0"/>
                <a:ea typeface="Tahoma" panose="020B0604030504040204" pitchFamily="34" charset="0"/>
                <a:cs typeface="Tahoma" panose="020B0604030504040204" pitchFamily="34" charset="0"/>
                <a:sym typeface="Source Sans Pro"/>
              </a:rPr>
              <a:t>التمويل البرامجي </a:t>
            </a:r>
            <a:r>
              <a:rPr lang="ar-LB" sz="20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rPr>
              <a:t>من 30,000 دولار أمريكي إلى 200,000 دولار أمريكي</a:t>
            </a:r>
            <a:endParaRPr lang="en-US" sz="2000"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742950" lvl="1" indent="-285750" algn="r" rtl="1">
              <a:lnSpc>
                <a:spcPct val="120000"/>
              </a:lnSpc>
              <a:spcBef>
                <a:spcPts val="0"/>
              </a:spcBef>
              <a:buClr>
                <a:schemeClr val="accent5"/>
              </a:buClr>
              <a:buSzPts val="1400"/>
              <a:buFont typeface="Wingdings" pitchFamily="2" charset="2"/>
              <a:buChar char="§"/>
            </a:pPr>
            <a:endParaRPr lang="en-US"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a:p>
            <a:pPr marL="285750" indent="-285750" algn="r" rtl="1">
              <a:lnSpc>
                <a:spcPct val="120000"/>
              </a:lnSpc>
              <a:spcBef>
                <a:spcPts val="0"/>
              </a:spcBef>
              <a:buClr>
                <a:schemeClr val="accent5"/>
              </a:buClr>
              <a:buSzPts val="1400"/>
              <a:buFont typeface="Wingdings" pitchFamily="2" charset="2"/>
              <a:buChar char="§"/>
            </a:pPr>
            <a:endParaRPr lang="ar-LB" b="0" i="0" u="none" strike="noStrike" cap="none" dirty="0">
              <a:solidFill>
                <a:srgbClr val="21212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pic>
        <p:nvPicPr>
          <p:cNvPr id="4" name="Picture 3" descr="A picture containing text&#10;&#10;Description automatically generated">
            <a:extLst>
              <a:ext uri="{FF2B5EF4-FFF2-40B4-BE49-F238E27FC236}">
                <a16:creationId xmlns:a16="http://schemas.microsoft.com/office/drawing/2014/main" id="{C0DAA28C-B150-366F-4EF9-0996C9673B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231" y="230188"/>
            <a:ext cx="739018" cy="739018"/>
          </a:xfrm>
          <a:prstGeom prst="rect">
            <a:avLst/>
          </a:prstGeom>
        </p:spPr>
      </p:pic>
      <p:sp>
        <p:nvSpPr>
          <p:cNvPr id="18" name="TextBox 17">
            <a:extLst>
              <a:ext uri="{FF2B5EF4-FFF2-40B4-BE49-F238E27FC236}">
                <a16:creationId xmlns:a16="http://schemas.microsoft.com/office/drawing/2014/main" id="{C15AF68F-3BFA-C59D-1686-E3A52ACDB7A4}"/>
              </a:ext>
            </a:extLst>
          </p:cNvPr>
          <p:cNvSpPr txBox="1"/>
          <p:nvPr/>
        </p:nvSpPr>
        <p:spPr>
          <a:xfrm>
            <a:off x="580576" y="6242569"/>
            <a:ext cx="11004784" cy="353943"/>
          </a:xfrm>
          <a:prstGeom prst="rect">
            <a:avLst/>
          </a:prstGeom>
          <a:noFill/>
        </p:spPr>
        <p:txBody>
          <a:bodyPr wrap="square">
            <a:spAutoFit/>
          </a:bodyPr>
          <a:lstStyle/>
          <a:p>
            <a:pPr algn="r" rtl="1"/>
            <a:r>
              <a:rPr lang="ar-LB" sz="1700" b="1" dirty="0">
                <a:latin typeface="Tahoma" panose="020B0604030504040204" pitchFamily="34" charset="0"/>
                <a:ea typeface="Tahoma" panose="020B0604030504040204" pitchFamily="34" charset="0"/>
                <a:cs typeface="Tahoma" panose="020B0604030504040204" pitchFamily="34" charset="0"/>
              </a:rPr>
              <a:t>ملاحظة: </a:t>
            </a:r>
            <a:r>
              <a:rPr lang="en-US" sz="1700" b="1" dirty="0" err="1">
                <a:latin typeface="Tahoma" panose="020B0604030504040204" pitchFamily="34" charset="0"/>
                <a:ea typeface="Tahoma" panose="020B0604030504040204" pitchFamily="34" charset="0"/>
                <a:cs typeface="Tahoma" panose="020B0604030504040204" pitchFamily="34" charset="0"/>
              </a:rPr>
              <a:t>يمكن</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للمنظمات</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التقدم</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بطلب</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للحصول</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على</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u="sng" dirty="0" err="1">
                <a:latin typeface="Tahoma" panose="020B0604030504040204" pitchFamily="34" charset="0"/>
                <a:ea typeface="Tahoma" panose="020B0604030504040204" pitchFamily="34" charset="0"/>
                <a:cs typeface="Tahoma" panose="020B0604030504040204" pitchFamily="34" charset="0"/>
              </a:rPr>
              <a:t>كلا</a:t>
            </a:r>
            <a:r>
              <a:rPr lang="en-US" sz="1700" b="1" u="sng" dirty="0">
                <a:latin typeface="Tahoma" panose="020B0604030504040204" pitchFamily="34" charset="0"/>
                <a:ea typeface="Tahoma" panose="020B0604030504040204" pitchFamily="34" charset="0"/>
                <a:cs typeface="Tahoma" panose="020B0604030504040204" pitchFamily="34" charset="0"/>
              </a:rPr>
              <a:t> </a:t>
            </a:r>
            <a:r>
              <a:rPr lang="en-US" sz="1700" b="1" u="sng" dirty="0" err="1">
                <a:latin typeface="Tahoma" panose="020B0604030504040204" pitchFamily="34" charset="0"/>
                <a:ea typeface="Tahoma" panose="020B0604030504040204" pitchFamily="34" charset="0"/>
                <a:cs typeface="Tahoma" panose="020B0604030504040204" pitchFamily="34" charset="0"/>
              </a:rPr>
              <a:t>النوعين</a:t>
            </a:r>
            <a:r>
              <a:rPr lang="en-US" sz="1700" b="1" u="sng"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من</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التمويل</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من</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خلال</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تقديم</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dirty="0" err="1">
                <a:latin typeface="Tahoma" panose="020B0604030504040204" pitchFamily="34" charset="0"/>
                <a:ea typeface="Tahoma" panose="020B0604030504040204" pitchFamily="34" charset="0"/>
                <a:cs typeface="Tahoma" panose="020B0604030504040204" pitchFamily="34" charset="0"/>
              </a:rPr>
              <a:t>طلبات</a:t>
            </a:r>
            <a:r>
              <a:rPr lang="en-US" sz="1700" b="1" dirty="0">
                <a:latin typeface="Tahoma" panose="020B0604030504040204" pitchFamily="34" charset="0"/>
                <a:ea typeface="Tahoma" panose="020B0604030504040204" pitchFamily="34" charset="0"/>
                <a:cs typeface="Tahoma" panose="020B0604030504040204" pitchFamily="34" charset="0"/>
              </a:rPr>
              <a:t> </a:t>
            </a:r>
            <a:r>
              <a:rPr lang="en-US" sz="1700" b="1" u="sng" dirty="0" err="1">
                <a:latin typeface="Tahoma" panose="020B0604030504040204" pitchFamily="34" charset="0"/>
                <a:ea typeface="Tahoma" panose="020B0604030504040204" pitchFamily="34" charset="0"/>
                <a:cs typeface="Tahoma" panose="020B0604030504040204" pitchFamily="34" charset="0"/>
              </a:rPr>
              <a:t>منفصلة</a:t>
            </a:r>
            <a:endParaRPr lang="en-US" sz="1700" b="1" u="sng" dirty="0">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E369069E-0122-583D-BC44-24C5B2198CE7}"/>
              </a:ext>
            </a:extLst>
          </p:cNvPr>
          <p:cNvGrpSpPr/>
          <p:nvPr/>
        </p:nvGrpSpPr>
        <p:grpSpPr>
          <a:xfrm>
            <a:off x="7879680" y="4852088"/>
            <a:ext cx="3828692" cy="1235318"/>
            <a:chOff x="8005965" y="1199843"/>
            <a:chExt cx="3828692" cy="1235318"/>
          </a:xfrm>
        </p:grpSpPr>
        <p:sp>
          <p:nvSpPr>
            <p:cNvPr id="28" name="TextBox 27">
              <a:extLst>
                <a:ext uri="{FF2B5EF4-FFF2-40B4-BE49-F238E27FC236}">
                  <a16:creationId xmlns:a16="http://schemas.microsoft.com/office/drawing/2014/main" id="{E50A6483-20AD-94C1-DE4E-190DBD2584AE}"/>
                </a:ext>
              </a:extLst>
            </p:cNvPr>
            <p:cNvSpPr txBox="1"/>
            <p:nvPr/>
          </p:nvSpPr>
          <p:spPr>
            <a:xfrm>
              <a:off x="8005965" y="1696497"/>
              <a:ext cx="2785639" cy="738664"/>
            </a:xfrm>
            <a:prstGeom prst="rect">
              <a:avLst/>
            </a:prstGeom>
            <a:noFill/>
          </p:spPr>
          <p:txBody>
            <a:bodyPr wrap="square" rtlCol="0">
              <a:spAutoFit/>
            </a:bodyPr>
            <a:lstStyle/>
            <a:p>
              <a:pPr algn="r"/>
              <a:r>
                <a:rPr lang="ar-SA" sz="1400" dirty="0">
                  <a:latin typeface="Tahoma" panose="020B0604030504040204" pitchFamily="34" charset="0"/>
                  <a:ea typeface="Tahoma" panose="020B0604030504040204" pitchFamily="34" charset="0"/>
                  <a:cs typeface="Tahoma" panose="020B0604030504040204" pitchFamily="34" charset="0"/>
                </a:rPr>
                <a:t>تعزيز دور منظمات المجتمع المدني في مناصرة وضمان المساءلة عن التزامات المرأة والسلام والأمن</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0429B4B1-BD54-EA0C-8BAC-0EB590B3AD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7931" t="32950" r="32414" b="20613"/>
            <a:stretch/>
          </p:blipFill>
          <p:spPr>
            <a:xfrm>
              <a:off x="11124100" y="1409135"/>
              <a:ext cx="459400" cy="610528"/>
            </a:xfrm>
            <a:prstGeom prst="rect">
              <a:avLst/>
            </a:prstGeom>
          </p:spPr>
        </p:pic>
        <p:sp>
          <p:nvSpPr>
            <p:cNvPr id="30" name="Oval 29">
              <a:extLst>
                <a:ext uri="{FF2B5EF4-FFF2-40B4-BE49-F238E27FC236}">
                  <a16:creationId xmlns:a16="http://schemas.microsoft.com/office/drawing/2014/main" id="{1305667E-29EB-EC41-710E-90470DF69C8A}"/>
                </a:ext>
              </a:extLst>
            </p:cNvPr>
            <p:cNvSpPr/>
            <p:nvPr/>
          </p:nvSpPr>
          <p:spPr>
            <a:xfrm>
              <a:off x="10872943" y="1272026"/>
              <a:ext cx="961714" cy="881924"/>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1" name="TextBox 30">
              <a:extLst>
                <a:ext uri="{FF2B5EF4-FFF2-40B4-BE49-F238E27FC236}">
                  <a16:creationId xmlns:a16="http://schemas.microsoft.com/office/drawing/2014/main" id="{A55EB805-84A0-574B-F92A-B2802151D15A}"/>
                </a:ext>
              </a:extLst>
            </p:cNvPr>
            <p:cNvSpPr txBox="1"/>
            <p:nvPr/>
          </p:nvSpPr>
          <p:spPr>
            <a:xfrm>
              <a:off x="8160095" y="1199843"/>
              <a:ext cx="2712848" cy="738664"/>
            </a:xfrm>
            <a:prstGeom prst="rect">
              <a:avLst/>
            </a:prstGeom>
            <a:noFill/>
          </p:spPr>
          <p:txBody>
            <a:bodyPr wrap="square" rtlCol="0">
              <a:spAutoFit/>
            </a:bodyPr>
            <a:lstStyle/>
            <a:p>
              <a:pPr marL="284163" indent="-284163" algn="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1: بيئة تمكينيّة للمرأة والسلام والأمن</a:t>
              </a:r>
            </a:p>
            <a:p>
              <a:pPr marL="284163" indent="-284163"/>
              <a:endParaRPr lang="en-US" sz="1400" b="1" dirty="0">
                <a:latin typeface="Source Sans Pro" panose="020B0503030403020204" pitchFamily="34" charset="0"/>
                <a:ea typeface="Source Sans Pro" panose="020B0503030403020204" pitchFamily="34" charset="0"/>
              </a:endParaRPr>
            </a:p>
          </p:txBody>
        </p:sp>
      </p:grpSp>
      <p:grpSp>
        <p:nvGrpSpPr>
          <p:cNvPr id="32" name="Group 31">
            <a:extLst>
              <a:ext uri="{FF2B5EF4-FFF2-40B4-BE49-F238E27FC236}">
                <a16:creationId xmlns:a16="http://schemas.microsoft.com/office/drawing/2014/main" id="{F6D314EC-8A82-646C-49D0-E3879CDB6080}"/>
              </a:ext>
            </a:extLst>
          </p:cNvPr>
          <p:cNvGrpSpPr/>
          <p:nvPr/>
        </p:nvGrpSpPr>
        <p:grpSpPr>
          <a:xfrm>
            <a:off x="4317021" y="4889053"/>
            <a:ext cx="3644138" cy="1218236"/>
            <a:chOff x="4682781" y="1240046"/>
            <a:chExt cx="3644138" cy="1218236"/>
          </a:xfrm>
        </p:grpSpPr>
        <p:sp>
          <p:nvSpPr>
            <p:cNvPr id="33" name="TextBox 32">
              <a:extLst>
                <a:ext uri="{FF2B5EF4-FFF2-40B4-BE49-F238E27FC236}">
                  <a16:creationId xmlns:a16="http://schemas.microsoft.com/office/drawing/2014/main" id="{5E6DED61-16BE-0D6D-31D1-3AE49ABD5F89}"/>
                </a:ext>
              </a:extLst>
            </p:cNvPr>
            <p:cNvSpPr txBox="1"/>
            <p:nvPr/>
          </p:nvSpPr>
          <p:spPr>
            <a:xfrm>
              <a:off x="4682781" y="1242728"/>
              <a:ext cx="2712848" cy="523220"/>
            </a:xfrm>
            <a:prstGeom prst="rect">
              <a:avLst/>
            </a:prstGeom>
            <a:noFill/>
          </p:spPr>
          <p:txBody>
            <a:bodyPr wrap="square" rtlCol="0">
              <a:spAutoFit/>
            </a:bodyPr>
            <a:lstStyle/>
            <a:p>
              <a:pPr lvl="0" algn="r" rtl="1">
                <a:defRPr/>
              </a:pP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4: </a:t>
              </a:r>
              <a:r>
                <a:rPr lang="fr-FR"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 </a:t>
              </a:r>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حل النزاعات</a:t>
              </a:r>
            </a:p>
            <a:p>
              <a:pPr marL="228600" indent="-228600"/>
              <a:endParaRPr lang="en-US" sz="1400" b="1" dirty="0">
                <a:latin typeface="Source Sans Pro" panose="020B0503030403020204" pitchFamily="34" charset="0"/>
                <a:ea typeface="Source Sans Pro" panose="020B0503030403020204" pitchFamily="34" charset="0"/>
              </a:endParaRPr>
            </a:p>
          </p:txBody>
        </p:sp>
        <p:pic>
          <p:nvPicPr>
            <p:cNvPr id="34" name="Picture 33">
              <a:extLst>
                <a:ext uri="{FF2B5EF4-FFF2-40B4-BE49-F238E27FC236}">
                  <a16:creationId xmlns:a16="http://schemas.microsoft.com/office/drawing/2014/main" id="{B3B2D12C-F47F-FA13-3F0C-A92203B47F7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0086" t="36475" r="41724" b="29042"/>
            <a:stretch/>
          </p:blipFill>
          <p:spPr>
            <a:xfrm>
              <a:off x="7564722" y="1427067"/>
              <a:ext cx="613533" cy="422153"/>
            </a:xfrm>
            <a:prstGeom prst="rect">
              <a:avLst/>
            </a:prstGeom>
          </p:spPr>
        </p:pic>
        <p:sp>
          <p:nvSpPr>
            <p:cNvPr id="35" name="Oval 34">
              <a:extLst>
                <a:ext uri="{FF2B5EF4-FFF2-40B4-BE49-F238E27FC236}">
                  <a16:creationId xmlns:a16="http://schemas.microsoft.com/office/drawing/2014/main" id="{5C4D2521-12B9-A983-A8BF-CB2622F0473B}"/>
                </a:ext>
              </a:extLst>
            </p:cNvPr>
            <p:cNvSpPr/>
            <p:nvPr/>
          </p:nvSpPr>
          <p:spPr>
            <a:xfrm>
              <a:off x="7431410" y="1240046"/>
              <a:ext cx="895509" cy="830997"/>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ectangle 35">
              <a:extLst>
                <a:ext uri="{FF2B5EF4-FFF2-40B4-BE49-F238E27FC236}">
                  <a16:creationId xmlns:a16="http://schemas.microsoft.com/office/drawing/2014/main" id="{B29D3497-77E1-3FB8-30A5-447B97A26362}"/>
                </a:ext>
              </a:extLst>
            </p:cNvPr>
            <p:cNvSpPr/>
            <p:nvPr/>
          </p:nvSpPr>
          <p:spPr>
            <a:xfrm>
              <a:off x="5094514" y="1504175"/>
              <a:ext cx="2316078" cy="954107"/>
            </a:xfrm>
            <a:prstGeom prst="rect">
              <a:avLst/>
            </a:prstGeom>
          </p:spPr>
          <p:txBody>
            <a:bodyPr wrap="square">
              <a:spAutoFit/>
            </a:bodyPr>
            <a:lstStyle/>
            <a:p>
              <a:pPr algn="r"/>
              <a:r>
                <a:rPr lang="ar-SA" sz="1400" dirty="0">
                  <a:latin typeface="Tahoma" panose="020B0604030504040204" pitchFamily="34" charset="0"/>
                  <a:ea typeface="Tahoma" panose="020B0604030504040204" pitchFamily="34" charset="0"/>
                  <a:cs typeface="Tahoma" panose="020B0604030504040204" pitchFamily="34" charset="0"/>
                </a:rPr>
                <a:t>زيادة تمثيل المرأة وقيادتها في عمليات السلام الرسمية وغير الرسمية و / أو تنفيذ اتفاقيات السلام</a:t>
              </a:r>
              <a:endParaRPr lang="en-US" sz="14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36">
            <a:extLst>
              <a:ext uri="{FF2B5EF4-FFF2-40B4-BE49-F238E27FC236}">
                <a16:creationId xmlns:a16="http://schemas.microsoft.com/office/drawing/2014/main" id="{1430761F-0123-B21E-00CA-F41F72306721}"/>
              </a:ext>
            </a:extLst>
          </p:cNvPr>
          <p:cNvGrpSpPr/>
          <p:nvPr/>
        </p:nvGrpSpPr>
        <p:grpSpPr>
          <a:xfrm>
            <a:off x="242967" y="4835180"/>
            <a:ext cx="4003226" cy="1960074"/>
            <a:chOff x="-1297140" y="4008249"/>
            <a:chExt cx="5471654" cy="2914094"/>
          </a:xfrm>
        </p:grpSpPr>
        <p:sp>
          <p:nvSpPr>
            <p:cNvPr id="38" name="TextBox 37">
              <a:extLst>
                <a:ext uri="{FF2B5EF4-FFF2-40B4-BE49-F238E27FC236}">
                  <a16:creationId xmlns:a16="http://schemas.microsoft.com/office/drawing/2014/main" id="{A7F27E30-16AA-0789-7956-5B17E263F597}"/>
                </a:ext>
              </a:extLst>
            </p:cNvPr>
            <p:cNvSpPr txBox="1"/>
            <p:nvPr/>
          </p:nvSpPr>
          <p:spPr>
            <a:xfrm>
              <a:off x="-533820" y="4008249"/>
              <a:ext cx="3364179" cy="1143948"/>
            </a:xfrm>
            <a:prstGeom prst="rect">
              <a:avLst/>
            </a:prstGeom>
            <a:noFill/>
          </p:spPr>
          <p:txBody>
            <a:bodyPr wrap="square" rtlCol="0">
              <a:spAutoFit/>
            </a:bodyPr>
            <a:lstStyle/>
            <a:p>
              <a:pPr marL="228600" indent="-228600" algn="r" rtl="1"/>
              <a:r>
                <a:rPr lang="ar-EG" sz="1400" b="1" kern="0" dirty="0">
                  <a:solidFill>
                    <a:srgbClr val="2C2C2C"/>
                  </a:solidFill>
                  <a:latin typeface="Source Sans Pro" panose="020B0503030403020204" pitchFamily="34" charset="0"/>
                  <a:ea typeface="Source Sans Pro" panose="020B0503030403020204" pitchFamily="34" charset="0"/>
                  <a:cs typeface="Tahoma" panose="020B0604030504040204" pitchFamily="34" charset="0"/>
                </a:rPr>
                <a:t>مجال التأثير 6: بناء السلام والانتعاش</a:t>
              </a:r>
            </a:p>
            <a:p>
              <a:pPr marL="228600" indent="-228600" algn="r" defTabSz="914400" rtl="1" eaLnBrk="1" latinLnBrk="0" hangingPunct="1"/>
              <a:endParaRPr lang="en-US" sz="1600" b="1" dirty="0">
                <a:latin typeface="Source Sans Pro" panose="020B0503030403020204" pitchFamily="34" charset="0"/>
                <a:ea typeface="Source Sans Pro" panose="020B0503030403020204" pitchFamily="34" charset="0"/>
              </a:endParaRPr>
            </a:p>
          </p:txBody>
        </p:sp>
        <p:sp>
          <p:nvSpPr>
            <p:cNvPr id="39" name="ZoneTexte 63">
              <a:extLst>
                <a:ext uri="{FF2B5EF4-FFF2-40B4-BE49-F238E27FC236}">
                  <a16:creationId xmlns:a16="http://schemas.microsoft.com/office/drawing/2014/main" id="{1184DB8C-23B6-5692-5B5D-E6D185FC13BF}"/>
                </a:ext>
              </a:extLst>
            </p:cNvPr>
            <p:cNvSpPr txBox="1"/>
            <p:nvPr/>
          </p:nvSpPr>
          <p:spPr>
            <a:xfrm>
              <a:off x="-1297140" y="4680205"/>
              <a:ext cx="4117272" cy="2242138"/>
            </a:xfrm>
            <a:prstGeom prst="rect">
              <a:avLst/>
            </a:prstGeom>
            <a:noFill/>
          </p:spPr>
          <p:txBody>
            <a:bodyPr wrap="square">
              <a:spAutoFit/>
            </a:bodyPr>
            <a:lstStyle/>
            <a:p>
              <a:pPr algn="r" rtl="1" fontAlgn="base"/>
              <a:r>
                <a:rPr lang="ar-SA" sz="1400" dirty="0">
                  <a:latin typeface="Tahoma" panose="020B0604030504040204" pitchFamily="34" charset="0"/>
                  <a:ea typeface="Tahoma" panose="020B0604030504040204" pitchFamily="34" charset="0"/>
                  <a:cs typeface="Tahoma" panose="020B0604030504040204" pitchFamily="34" charset="0"/>
                </a:rPr>
                <a:t>تحسين الانتعاش الاجتماعي والاقتصادي والمشاركة السياسية للنساء والفتيات في سياقات بناء السلام. </a:t>
              </a:r>
            </a:p>
            <a:p>
              <a:pPr fontAlgn="base"/>
              <a:r>
                <a:rPr lang="ar-SA" dirty="0"/>
                <a:t> </a:t>
              </a:r>
            </a:p>
            <a:p>
              <a:endParaRPr lang="fr-FR" dirty="0"/>
            </a:p>
          </p:txBody>
        </p:sp>
        <p:pic>
          <p:nvPicPr>
            <p:cNvPr id="40" name="Picture 39">
              <a:extLst>
                <a:ext uri="{FF2B5EF4-FFF2-40B4-BE49-F238E27FC236}">
                  <a16:creationId xmlns:a16="http://schemas.microsoft.com/office/drawing/2014/main" id="{4169EA95-564E-D570-E469-CF3728D408E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8448" t="33717" r="33362" b="28889"/>
            <a:stretch/>
          </p:blipFill>
          <p:spPr>
            <a:xfrm>
              <a:off x="3056069" y="4369608"/>
              <a:ext cx="927970" cy="692409"/>
            </a:xfrm>
            <a:prstGeom prst="rect">
              <a:avLst/>
            </a:prstGeom>
          </p:spPr>
        </p:pic>
        <p:sp>
          <p:nvSpPr>
            <p:cNvPr id="41" name="Oval 40">
              <a:extLst>
                <a:ext uri="{FF2B5EF4-FFF2-40B4-BE49-F238E27FC236}">
                  <a16:creationId xmlns:a16="http://schemas.microsoft.com/office/drawing/2014/main" id="{4D5E72F7-149F-D099-4424-1F21BF553DDA}"/>
                </a:ext>
              </a:extLst>
            </p:cNvPr>
            <p:cNvSpPr/>
            <p:nvPr/>
          </p:nvSpPr>
          <p:spPr>
            <a:xfrm>
              <a:off x="2820054" y="4055664"/>
              <a:ext cx="1354460" cy="1289260"/>
            </a:xfrm>
            <a:prstGeom prst="ellipse">
              <a:avLst/>
            </a:prstGeom>
            <a:noFill/>
            <a:ln w="28575">
              <a:solidFill>
                <a:srgbClr val="B41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8106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PHF ">
      <a:dk1>
        <a:srgbClr val="002D41"/>
      </a:dk1>
      <a:lt1>
        <a:sysClr val="window" lastClr="FFFFFF"/>
      </a:lt1>
      <a:dk2>
        <a:srgbClr val="009FE4"/>
      </a:dk2>
      <a:lt2>
        <a:srgbClr val="EFEFEF"/>
      </a:lt2>
      <a:accent1>
        <a:srgbClr val="00B2FF"/>
      </a:accent1>
      <a:accent2>
        <a:srgbClr val="009FE4"/>
      </a:accent2>
      <a:accent3>
        <a:srgbClr val="002D41"/>
      </a:accent3>
      <a:accent4>
        <a:srgbClr val="CE0862"/>
      </a:accent4>
      <a:accent5>
        <a:srgbClr val="B40050"/>
      </a:accent5>
      <a:accent6>
        <a:srgbClr val="EFEFEF"/>
      </a:accent6>
      <a:hlink>
        <a:srgbClr val="009FE4"/>
      </a:hlink>
      <a:folHlink>
        <a:srgbClr val="00B2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HF PP Template FINAL programme" id="{BC47BE68-A894-1A4B-B0E1-91CFC955091F}" vid="{2A0F3BF5-BAA8-A14F-8C49-1C4C177494A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801</TotalTime>
  <Words>2050</Words>
  <Application>Microsoft Office PowerPoint</Application>
  <PresentationFormat>Widescreen</PresentationFormat>
  <Paragraphs>180</Paragraphs>
  <Slides>17</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Calibri</vt:lpstr>
      <vt:lpstr>Calibri Light</vt:lpstr>
      <vt:lpstr>Source Sans Pro</vt:lpstr>
      <vt:lpstr>Source Sans Pro Light</vt:lpstr>
      <vt:lpstr>Source Sans Pro SemiBold</vt:lpstr>
      <vt:lpstr>Source Sans Pro SemiBold</vt:lpstr>
      <vt:lpstr>Tahoma</vt:lpstr>
      <vt:lpstr>Times New Roman</vt:lpstr>
      <vt:lpstr>Wingdings</vt:lpstr>
      <vt:lpstr>Office Theme</vt:lpstr>
      <vt:lpstr>1_Office Theme</vt:lpstr>
      <vt:lpstr>Custom Design</vt:lpstr>
      <vt:lpstr>2_Office Theme</vt:lpstr>
      <vt:lpstr>عن صندوق المرأة للسلام والعمل الإنساني</vt:lpstr>
      <vt:lpstr>حول صندوق المرأة للسلام والعمل الإنساني</vt:lpstr>
      <vt:lpstr>الأرقام الرئيسية لصندوق المرأة للسلام والعمل الإنساني (منذ 2016)</vt:lpstr>
      <vt:lpstr>PowerPoint Presentation</vt:lpstr>
      <vt:lpstr>PowerPoint Presentation</vt:lpstr>
      <vt:lpstr>الهيكل الإداري لصندوق المرأة للسلام والعمل الإنساني</vt:lpstr>
      <vt:lpstr>مركز التعلم العالمي التابع لصندوق المرأة للسلام والعمل الإنساني </vt:lpstr>
      <vt:lpstr>WPHF في السودان</vt:lpstr>
      <vt:lpstr>دعوة إلى تقديم مقترحات في السودان</vt:lpstr>
      <vt:lpstr>معلومات أساسية</vt:lpstr>
      <vt:lpstr>الأسئلة المتكررة</vt:lpstr>
      <vt:lpstr>الأسئلة المتكررة</vt:lpstr>
      <vt:lpstr>الأسئلة المتكررة</vt:lpstr>
      <vt:lpstr>الأسئلة المتكررة</vt:lpstr>
      <vt:lpstr>الأسئلة المتكررة</vt:lpstr>
      <vt:lpstr>الأسئلة المتكررة</vt:lpstr>
      <vt:lpstr>شكراً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Stillo</dc:creator>
  <cp:lastModifiedBy>Zeina El Khatib</cp:lastModifiedBy>
  <cp:revision>57</cp:revision>
  <dcterms:created xsi:type="dcterms:W3CDTF">2021-03-29T11:04:28Z</dcterms:created>
  <dcterms:modified xsi:type="dcterms:W3CDTF">2023-10-26T09:50:06Z</dcterms:modified>
</cp:coreProperties>
</file>