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9" r:id="rId3"/>
    <p:sldMasterId id="2147483687" r:id="rId4"/>
    <p:sldMasterId id="2147483711" r:id="rId5"/>
  </p:sldMasterIdLst>
  <p:notesMasterIdLst>
    <p:notesMasterId r:id="rId28"/>
  </p:notesMasterIdLst>
  <p:sldIdLst>
    <p:sldId id="521" r:id="rId6"/>
    <p:sldId id="637" r:id="rId7"/>
    <p:sldId id="303" r:id="rId8"/>
    <p:sldId id="304" r:id="rId9"/>
    <p:sldId id="522" r:id="rId10"/>
    <p:sldId id="612" r:id="rId11"/>
    <p:sldId id="485" r:id="rId12"/>
    <p:sldId id="638" r:id="rId13"/>
    <p:sldId id="613" r:id="rId14"/>
    <p:sldId id="557" r:id="rId15"/>
    <p:sldId id="639" r:id="rId16"/>
    <p:sldId id="642" r:id="rId17"/>
    <p:sldId id="640" r:id="rId18"/>
    <p:sldId id="641" r:id="rId19"/>
    <p:sldId id="643" r:id="rId20"/>
    <p:sldId id="644" r:id="rId21"/>
    <p:sldId id="645" r:id="rId22"/>
    <p:sldId id="646" r:id="rId23"/>
    <p:sldId id="647" r:id="rId24"/>
    <p:sldId id="648" r:id="rId25"/>
    <p:sldId id="649" r:id="rId26"/>
    <p:sldId id="51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B6B24F-62A9-048E-F2FD-6755B992C66C}" name="Emilie Vidal" initials="EV" userId="S::emilie.vidal@unwomen.org::a9e8d366-2a46-4f89-8fec-93648a11e667" providerId="AD"/>
  <p188:author id="{17609655-434C-E185-E71C-2940D6B5C7A1}" name="Zeina El Khatib" initials="ZEK" userId="S::zeina.khatib@unwomen.org::c8464a77-3f88-432e-b791-93df6aa19d3d" providerId="AD"/>
  <p188:author id="{ADA0B55D-42BB-9D99-06A3-2B40308DE702}" name="Matthew  Rullo" initials="MR" userId="S::matthew.rullo@unwomen.org::3e04e88a-1a52-49ec-966a-c57e9ab6d757" providerId="AD"/>
  <p188:author id="{A1BD80CD-2E8C-E136-7515-081836E67D9B}" name="Erica Stillo" initials="ES" userId="Erica Stillo"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ophie Giscard D'estaing" initials="SGD" lastIdx="1" clrIdx="0">
    <p:extLst>
      <p:ext uri="{19B8F6BF-5375-455C-9EA6-DF929625EA0E}">
        <p15:presenceInfo xmlns:p15="http://schemas.microsoft.com/office/powerpoint/2012/main" userId="S::s.giscarddestaing@unwomen.org::04d1d9b1-d57d-4dfd-a136-fd0d949b2a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99BDD"/>
    <a:srgbClr val="002D41"/>
    <a:srgbClr val="CE08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AF9013-0425-024F-A74E-CD455C5F7930}" v="17" dt="2023-01-18T10:55:42.965"/>
    <p1510:client id="{EF2DB1C0-8A74-CDBA-CD71-A9F93B14D9C6}" v="83" dt="2023-01-18T07:37:08.2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453" autoAdjust="0"/>
    <p:restoredTop sz="94085"/>
  </p:normalViewPr>
  <p:slideViewPr>
    <p:cSldViewPr snapToGrid="0">
      <p:cViewPr varScale="1">
        <p:scale>
          <a:sx n="99" d="100"/>
          <a:sy n="99" d="100"/>
        </p:scale>
        <p:origin x="208" y="5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rin Fischer" userId="S::katrin.fischer@unwomen.org::73b49695-0fff-4407-bac7-427f21d083f4" providerId="AD" clId="Web-{EF2DB1C0-8A74-CDBA-CD71-A9F93B14D9C6}"/>
    <pc:docChg chg="delSld modSld">
      <pc:chgData name="Katrin Fischer" userId="S::katrin.fischer@unwomen.org::73b49695-0fff-4407-bac7-427f21d083f4" providerId="AD" clId="Web-{EF2DB1C0-8A74-CDBA-CD71-A9F93B14D9C6}" dt="2023-01-18T07:37:08.298" v="44"/>
      <pc:docMkLst>
        <pc:docMk/>
      </pc:docMkLst>
      <pc:sldChg chg="del">
        <pc:chgData name="Katrin Fischer" userId="S::katrin.fischer@unwomen.org::73b49695-0fff-4407-bac7-427f21d083f4" providerId="AD" clId="Web-{EF2DB1C0-8A74-CDBA-CD71-A9F93B14D9C6}" dt="2023-01-18T07:32:08.584" v="1"/>
        <pc:sldMkLst>
          <pc:docMk/>
          <pc:sldMk cId="358961646" sldId="257"/>
        </pc:sldMkLst>
      </pc:sldChg>
      <pc:sldChg chg="del">
        <pc:chgData name="Katrin Fischer" userId="S::katrin.fischer@unwomen.org::73b49695-0fff-4407-bac7-427f21d083f4" providerId="AD" clId="Web-{EF2DB1C0-8A74-CDBA-CD71-A9F93B14D9C6}" dt="2023-01-18T07:32:04.459" v="0"/>
        <pc:sldMkLst>
          <pc:docMk/>
          <pc:sldMk cId="1504693811" sldId="470"/>
        </pc:sldMkLst>
      </pc:sldChg>
      <pc:sldChg chg="modSp">
        <pc:chgData name="Katrin Fischer" userId="S::katrin.fischer@unwomen.org::73b49695-0fff-4407-bac7-427f21d083f4" providerId="AD" clId="Web-{EF2DB1C0-8A74-CDBA-CD71-A9F93B14D9C6}" dt="2023-01-18T07:34:10.338" v="40" actId="20577"/>
        <pc:sldMkLst>
          <pc:docMk/>
          <pc:sldMk cId="155557170" sldId="642"/>
        </pc:sldMkLst>
        <pc:spChg chg="mod">
          <ac:chgData name="Katrin Fischer" userId="S::katrin.fischer@unwomen.org::73b49695-0fff-4407-bac7-427f21d083f4" providerId="AD" clId="Web-{EF2DB1C0-8A74-CDBA-CD71-A9F93B14D9C6}" dt="2023-01-18T07:34:10.338" v="40" actId="20577"/>
          <ac:spMkLst>
            <pc:docMk/>
            <pc:sldMk cId="155557170" sldId="642"/>
            <ac:spMk id="4" creationId="{7553A4BF-11E1-4595-AFA3-1ABE97540DF4}"/>
          </ac:spMkLst>
        </pc:spChg>
      </pc:sldChg>
      <pc:sldChg chg="modSp delCm modCm">
        <pc:chgData name="Katrin Fischer" userId="S::katrin.fischer@unwomen.org::73b49695-0fff-4407-bac7-427f21d083f4" providerId="AD" clId="Web-{EF2DB1C0-8A74-CDBA-CD71-A9F93B14D9C6}" dt="2023-01-18T07:37:08.298" v="44"/>
        <pc:sldMkLst>
          <pc:docMk/>
          <pc:sldMk cId="3118961558" sldId="643"/>
        </pc:sldMkLst>
        <pc:spChg chg="mod">
          <ac:chgData name="Katrin Fischer" userId="S::katrin.fischer@unwomen.org::73b49695-0fff-4407-bac7-427f21d083f4" providerId="AD" clId="Web-{EF2DB1C0-8A74-CDBA-CD71-A9F93B14D9C6}" dt="2023-01-18T07:37:08.032" v="43" actId="20577"/>
          <ac:spMkLst>
            <pc:docMk/>
            <pc:sldMk cId="3118961558" sldId="643"/>
            <ac:spMk id="4" creationId="{7553A4BF-11E1-4595-AFA3-1ABE97540DF4}"/>
          </ac:spMkLst>
        </pc:spChg>
        <pc:extLst>
          <p:ext xmlns:p="http://schemas.openxmlformats.org/presentationml/2006/main" uri="{D6D511B9-2390-475A-947B-AFAB55BFBCF1}">
            <pc226:cmChg xmlns:pc226="http://schemas.microsoft.com/office/powerpoint/2022/06/main/command" chg="del mod">
              <pc226:chgData name="Katrin Fischer" userId="S::katrin.fischer@unwomen.org::73b49695-0fff-4407-bac7-427f21d083f4" providerId="AD" clId="Web-{EF2DB1C0-8A74-CDBA-CD71-A9F93B14D9C6}" dt="2023-01-18T07:37:08.298" v="44"/>
              <pc2:cmMkLst xmlns:pc2="http://schemas.microsoft.com/office/powerpoint/2019/9/main/command">
                <pc:docMk/>
                <pc:sldMk cId="3118961558" sldId="643"/>
                <pc2:cmMk id="{BC9DB439-87A6-4B48-BDF6-95B89027F633}"/>
              </pc2:cmMkLst>
            </pc226:cmChg>
          </p:ext>
        </pc:extLst>
      </pc:sldChg>
    </pc:docChg>
  </pc:docChgLst>
  <pc:docChgLst>
    <pc:chgData name="Zeina El Khatib" userId="c8464a77-3f88-432e-b791-93df6aa19d3d" providerId="ADAL" clId="{DDAF9013-0425-024F-A74E-CD455C5F7930}"/>
    <pc:docChg chg="undo redo custSel addSld delSld modSld sldOrd">
      <pc:chgData name="Zeina El Khatib" userId="c8464a77-3f88-432e-b791-93df6aa19d3d" providerId="ADAL" clId="{DDAF9013-0425-024F-A74E-CD455C5F7930}" dt="2023-01-18T13:35:24.415" v="9849" actId="20577"/>
      <pc:docMkLst>
        <pc:docMk/>
      </pc:docMkLst>
      <pc:sldChg chg="modSp mod">
        <pc:chgData name="Zeina El Khatib" userId="c8464a77-3f88-432e-b791-93df6aa19d3d" providerId="ADAL" clId="{DDAF9013-0425-024F-A74E-CD455C5F7930}" dt="2023-01-16T12:00:24.988" v="987" actId="732"/>
        <pc:sldMkLst>
          <pc:docMk/>
          <pc:sldMk cId="952557447" sldId="557"/>
        </pc:sldMkLst>
        <pc:spChg chg="mod">
          <ac:chgData name="Zeina El Khatib" userId="c8464a77-3f88-432e-b791-93df6aa19d3d" providerId="ADAL" clId="{DDAF9013-0425-024F-A74E-CD455C5F7930}" dt="2023-01-16T12:00:13.549" v="986" actId="14100"/>
          <ac:spMkLst>
            <pc:docMk/>
            <pc:sldMk cId="952557447" sldId="557"/>
            <ac:spMk id="2" creationId="{4A3A7D51-A72E-FF4F-8890-B72F2D64F714}"/>
          </ac:spMkLst>
        </pc:spChg>
        <pc:picChg chg="mod modCrop">
          <ac:chgData name="Zeina El Khatib" userId="c8464a77-3f88-432e-b791-93df6aa19d3d" providerId="ADAL" clId="{DDAF9013-0425-024F-A74E-CD455C5F7930}" dt="2023-01-16T12:00:24.988" v="987" actId="732"/>
          <ac:picMkLst>
            <pc:docMk/>
            <pc:sldMk cId="952557447" sldId="557"/>
            <ac:picMk id="4" creationId="{A94C8D80-6F4E-658C-FA9D-600D27BCB7ED}"/>
          </ac:picMkLst>
        </pc:picChg>
      </pc:sldChg>
      <pc:sldChg chg="delSp modSp add mod">
        <pc:chgData name="Zeina El Khatib" userId="c8464a77-3f88-432e-b791-93df6aa19d3d" providerId="ADAL" clId="{DDAF9013-0425-024F-A74E-CD455C5F7930}" dt="2023-01-17T17:02:27.191" v="8274" actId="14100"/>
        <pc:sldMkLst>
          <pc:docMk/>
          <pc:sldMk cId="1747578369" sldId="639"/>
        </pc:sldMkLst>
        <pc:spChg chg="mod">
          <ac:chgData name="Zeina El Khatib" userId="c8464a77-3f88-432e-b791-93df6aa19d3d" providerId="ADAL" clId="{DDAF9013-0425-024F-A74E-CD455C5F7930}" dt="2023-01-17T17:02:27.191" v="8274" actId="14100"/>
          <ac:spMkLst>
            <pc:docMk/>
            <pc:sldMk cId="1747578369" sldId="639"/>
            <ac:spMk id="4" creationId="{7553A4BF-11E1-4595-AFA3-1ABE97540DF4}"/>
          </ac:spMkLst>
        </pc:spChg>
        <pc:spChg chg="mod">
          <ac:chgData name="Zeina El Khatib" userId="c8464a77-3f88-432e-b791-93df6aa19d3d" providerId="ADAL" clId="{DDAF9013-0425-024F-A74E-CD455C5F7930}" dt="2023-01-16T15:05:25.493" v="3253" actId="1035"/>
          <ac:spMkLst>
            <pc:docMk/>
            <pc:sldMk cId="1747578369" sldId="639"/>
            <ac:spMk id="5" creationId="{8D88BBF0-5005-4888-A224-A4D7C64157A4}"/>
          </ac:spMkLst>
        </pc:spChg>
        <pc:picChg chg="del">
          <ac:chgData name="Zeina El Khatib" userId="c8464a77-3f88-432e-b791-93df6aa19d3d" providerId="ADAL" clId="{DDAF9013-0425-024F-A74E-CD455C5F7930}" dt="2023-01-16T11:22:05.957" v="40" actId="478"/>
          <ac:picMkLst>
            <pc:docMk/>
            <pc:sldMk cId="1747578369" sldId="639"/>
            <ac:picMk id="7" creationId="{4EA9EA69-75C5-4ABC-8150-15195F39A5EE}"/>
          </ac:picMkLst>
        </pc:picChg>
        <pc:picChg chg="del">
          <ac:chgData name="Zeina El Khatib" userId="c8464a77-3f88-432e-b791-93df6aa19d3d" providerId="ADAL" clId="{DDAF9013-0425-024F-A74E-CD455C5F7930}" dt="2023-01-16T11:22:05.067" v="39" actId="478"/>
          <ac:picMkLst>
            <pc:docMk/>
            <pc:sldMk cId="1747578369" sldId="639"/>
            <ac:picMk id="9" creationId="{D51AEEC9-D7C6-433A-9D28-5F2A3187953E}"/>
          </ac:picMkLst>
        </pc:picChg>
        <pc:picChg chg="del">
          <ac:chgData name="Zeina El Khatib" userId="c8464a77-3f88-432e-b791-93df6aa19d3d" providerId="ADAL" clId="{DDAF9013-0425-024F-A74E-CD455C5F7930}" dt="2023-01-16T11:22:40.214" v="53" actId="478"/>
          <ac:picMkLst>
            <pc:docMk/>
            <pc:sldMk cId="1747578369" sldId="639"/>
            <ac:picMk id="11" creationId="{51945EC7-A682-4CE8-A877-205B5561828B}"/>
          </ac:picMkLst>
        </pc:picChg>
      </pc:sldChg>
      <pc:sldChg chg="modSp add mod">
        <pc:chgData name="Zeina El Khatib" userId="c8464a77-3f88-432e-b791-93df6aa19d3d" providerId="ADAL" clId="{DDAF9013-0425-024F-A74E-CD455C5F7930}" dt="2023-01-17T17:08:40.654" v="8360" actId="11"/>
        <pc:sldMkLst>
          <pc:docMk/>
          <pc:sldMk cId="818329806" sldId="640"/>
        </pc:sldMkLst>
        <pc:spChg chg="mod">
          <ac:chgData name="Zeina El Khatib" userId="c8464a77-3f88-432e-b791-93df6aa19d3d" providerId="ADAL" clId="{DDAF9013-0425-024F-A74E-CD455C5F7930}" dt="2023-01-17T17:08:40.654" v="8360" actId="11"/>
          <ac:spMkLst>
            <pc:docMk/>
            <pc:sldMk cId="818329806" sldId="640"/>
            <ac:spMk id="4" creationId="{7553A4BF-11E1-4595-AFA3-1ABE97540DF4}"/>
          </ac:spMkLst>
        </pc:spChg>
        <pc:spChg chg="mod">
          <ac:chgData name="Zeina El Khatib" userId="c8464a77-3f88-432e-b791-93df6aa19d3d" providerId="ADAL" clId="{DDAF9013-0425-024F-A74E-CD455C5F7930}" dt="2023-01-16T15:05:18.124" v="3243" actId="1035"/>
          <ac:spMkLst>
            <pc:docMk/>
            <pc:sldMk cId="818329806" sldId="640"/>
            <ac:spMk id="5" creationId="{8D88BBF0-5005-4888-A224-A4D7C64157A4}"/>
          </ac:spMkLst>
        </pc:spChg>
      </pc:sldChg>
      <pc:sldChg chg="modSp add mod">
        <pc:chgData name="Zeina El Khatib" userId="c8464a77-3f88-432e-b791-93df6aa19d3d" providerId="ADAL" clId="{DDAF9013-0425-024F-A74E-CD455C5F7930}" dt="2023-01-18T13:35:00.273" v="9845" actId="20577"/>
        <pc:sldMkLst>
          <pc:docMk/>
          <pc:sldMk cId="697900590" sldId="641"/>
        </pc:sldMkLst>
        <pc:spChg chg="mod">
          <ac:chgData name="Zeina El Khatib" userId="c8464a77-3f88-432e-b791-93df6aa19d3d" providerId="ADAL" clId="{DDAF9013-0425-024F-A74E-CD455C5F7930}" dt="2023-01-18T13:35:00.273" v="9845" actId="20577"/>
          <ac:spMkLst>
            <pc:docMk/>
            <pc:sldMk cId="697900590" sldId="641"/>
            <ac:spMk id="4" creationId="{7553A4BF-11E1-4595-AFA3-1ABE97540DF4}"/>
          </ac:spMkLst>
        </pc:spChg>
      </pc:sldChg>
      <pc:sldChg chg="modSp add mod ord">
        <pc:chgData name="Zeina El Khatib" userId="c8464a77-3f88-432e-b791-93df6aa19d3d" providerId="ADAL" clId="{DDAF9013-0425-024F-A74E-CD455C5F7930}" dt="2023-01-17T17:08:08.301" v="8355" actId="11"/>
        <pc:sldMkLst>
          <pc:docMk/>
          <pc:sldMk cId="155557170" sldId="642"/>
        </pc:sldMkLst>
        <pc:spChg chg="mod">
          <ac:chgData name="Zeina El Khatib" userId="c8464a77-3f88-432e-b791-93df6aa19d3d" providerId="ADAL" clId="{DDAF9013-0425-024F-A74E-CD455C5F7930}" dt="2023-01-17T17:08:08.301" v="8355" actId="11"/>
          <ac:spMkLst>
            <pc:docMk/>
            <pc:sldMk cId="155557170" sldId="642"/>
            <ac:spMk id="4" creationId="{7553A4BF-11E1-4595-AFA3-1ABE97540DF4}"/>
          </ac:spMkLst>
        </pc:spChg>
      </pc:sldChg>
      <pc:sldChg chg="modSp add mod ord addCm">
        <pc:chgData name="Zeina El Khatib" userId="c8464a77-3f88-432e-b791-93df6aa19d3d" providerId="ADAL" clId="{DDAF9013-0425-024F-A74E-CD455C5F7930}" dt="2023-01-17T17:10:07.518" v="8368"/>
        <pc:sldMkLst>
          <pc:docMk/>
          <pc:sldMk cId="3118961558" sldId="643"/>
        </pc:sldMkLst>
        <pc:spChg chg="mod">
          <ac:chgData name="Zeina El Khatib" userId="c8464a77-3f88-432e-b791-93df6aa19d3d" providerId="ADAL" clId="{DDAF9013-0425-024F-A74E-CD455C5F7930}" dt="2023-01-17T17:09:22.676" v="8367" actId="11"/>
          <ac:spMkLst>
            <pc:docMk/>
            <pc:sldMk cId="3118961558" sldId="643"/>
            <ac:spMk id="4" creationId="{7553A4BF-11E1-4595-AFA3-1ABE97540DF4}"/>
          </ac:spMkLst>
        </pc:spChg>
        <pc:extLst>
          <p:ext xmlns:p="http://schemas.openxmlformats.org/presentationml/2006/main" uri="{D6D511B9-2390-475A-947B-AFAB55BFBCF1}">
            <pc226:cmChg xmlns:pc226="http://schemas.microsoft.com/office/powerpoint/2022/06/main/command" chg="add">
              <pc226:chgData name="Zeina El Khatib" userId="c8464a77-3f88-432e-b791-93df6aa19d3d" providerId="ADAL" clId="{DDAF9013-0425-024F-A74E-CD455C5F7930}" dt="2023-01-17T17:10:07.518" v="8368"/>
              <pc2:cmMkLst xmlns:pc2="http://schemas.microsoft.com/office/powerpoint/2019/9/main/command">
                <pc:docMk/>
                <pc:sldMk cId="3118961558" sldId="643"/>
                <pc2:cmMk id="{BC9DB439-87A6-4B48-BDF6-95B89027F633}"/>
              </pc2:cmMkLst>
            </pc226:cmChg>
          </p:ext>
        </pc:extLst>
      </pc:sldChg>
      <pc:sldChg chg="modSp add mod setBg">
        <pc:chgData name="Zeina El Khatib" userId="c8464a77-3f88-432e-b791-93df6aa19d3d" providerId="ADAL" clId="{DDAF9013-0425-024F-A74E-CD455C5F7930}" dt="2023-01-18T09:58:30.068" v="8479" actId="1076"/>
        <pc:sldMkLst>
          <pc:docMk/>
          <pc:sldMk cId="639930923" sldId="644"/>
        </pc:sldMkLst>
        <pc:spChg chg="mod">
          <ac:chgData name="Zeina El Khatib" userId="c8464a77-3f88-432e-b791-93df6aa19d3d" providerId="ADAL" clId="{DDAF9013-0425-024F-A74E-CD455C5F7930}" dt="2023-01-18T09:58:30.068" v="8479" actId="1076"/>
          <ac:spMkLst>
            <pc:docMk/>
            <pc:sldMk cId="639930923" sldId="644"/>
            <ac:spMk id="2" creationId="{4A3A7D51-A72E-FF4F-8890-B72F2D64F714}"/>
          </ac:spMkLst>
        </pc:spChg>
        <pc:picChg chg="mod">
          <ac:chgData name="Zeina El Khatib" userId="c8464a77-3f88-432e-b791-93df6aa19d3d" providerId="ADAL" clId="{DDAF9013-0425-024F-A74E-CD455C5F7930}" dt="2023-01-18T09:56:33.632" v="8460" actId="1076"/>
          <ac:picMkLst>
            <pc:docMk/>
            <pc:sldMk cId="639930923" sldId="644"/>
            <ac:picMk id="4" creationId="{A94C8D80-6F4E-658C-FA9D-600D27BCB7ED}"/>
          </ac:picMkLst>
        </pc:picChg>
      </pc:sldChg>
      <pc:sldChg chg="modSp add mod">
        <pc:chgData name="Zeina El Khatib" userId="c8464a77-3f88-432e-b791-93df6aa19d3d" providerId="ADAL" clId="{DDAF9013-0425-024F-A74E-CD455C5F7930}" dt="2023-01-18T10:56:48.829" v="9065" actId="113"/>
        <pc:sldMkLst>
          <pc:docMk/>
          <pc:sldMk cId="2394169965" sldId="645"/>
        </pc:sldMkLst>
        <pc:spChg chg="mod">
          <ac:chgData name="Zeina El Khatib" userId="c8464a77-3f88-432e-b791-93df6aa19d3d" providerId="ADAL" clId="{DDAF9013-0425-024F-A74E-CD455C5F7930}" dt="2023-01-18T10:56:48.829" v="9065" actId="113"/>
          <ac:spMkLst>
            <pc:docMk/>
            <pc:sldMk cId="2394169965" sldId="645"/>
            <ac:spMk id="4" creationId="{7553A4BF-11E1-4595-AFA3-1ABE97540DF4}"/>
          </ac:spMkLst>
        </pc:spChg>
        <pc:spChg chg="mod">
          <ac:chgData name="Zeina El Khatib" userId="c8464a77-3f88-432e-b791-93df6aa19d3d" providerId="ADAL" clId="{DDAF9013-0425-024F-A74E-CD455C5F7930}" dt="2023-01-18T09:59:11.053" v="8486" actId="782"/>
          <ac:spMkLst>
            <pc:docMk/>
            <pc:sldMk cId="2394169965" sldId="645"/>
            <ac:spMk id="5" creationId="{8D88BBF0-5005-4888-A224-A4D7C64157A4}"/>
          </ac:spMkLst>
        </pc:spChg>
        <pc:picChg chg="mod">
          <ac:chgData name="Zeina El Khatib" userId="c8464a77-3f88-432e-b791-93df6aa19d3d" providerId="ADAL" clId="{DDAF9013-0425-024F-A74E-CD455C5F7930}" dt="2023-01-18T09:58:52.484" v="8481" actId="1076"/>
          <ac:picMkLst>
            <pc:docMk/>
            <pc:sldMk cId="2394169965" sldId="645"/>
            <ac:picMk id="8" creationId="{DB224876-250A-421E-97DF-D961E5D2FB44}"/>
          </ac:picMkLst>
        </pc:picChg>
      </pc:sldChg>
      <pc:sldChg chg="modSp add mod">
        <pc:chgData name="Zeina El Khatib" userId="c8464a77-3f88-432e-b791-93df6aa19d3d" providerId="ADAL" clId="{DDAF9013-0425-024F-A74E-CD455C5F7930}" dt="2023-01-18T11:44:19.071" v="9541" actId="20577"/>
        <pc:sldMkLst>
          <pc:docMk/>
          <pc:sldMk cId="449655086" sldId="646"/>
        </pc:sldMkLst>
        <pc:spChg chg="mod">
          <ac:chgData name="Zeina El Khatib" userId="c8464a77-3f88-432e-b791-93df6aa19d3d" providerId="ADAL" clId="{DDAF9013-0425-024F-A74E-CD455C5F7930}" dt="2023-01-18T11:44:19.071" v="9541" actId="20577"/>
          <ac:spMkLst>
            <pc:docMk/>
            <pc:sldMk cId="449655086" sldId="646"/>
            <ac:spMk id="4" creationId="{7553A4BF-11E1-4595-AFA3-1ABE97540DF4}"/>
          </ac:spMkLst>
        </pc:spChg>
      </pc:sldChg>
      <pc:sldChg chg="modSp add mod">
        <pc:chgData name="Zeina El Khatib" userId="c8464a77-3f88-432e-b791-93df6aa19d3d" providerId="ADAL" clId="{DDAF9013-0425-024F-A74E-CD455C5F7930}" dt="2023-01-18T11:35:08.668" v="9490" actId="11"/>
        <pc:sldMkLst>
          <pc:docMk/>
          <pc:sldMk cId="1391036469" sldId="647"/>
        </pc:sldMkLst>
        <pc:spChg chg="mod">
          <ac:chgData name="Zeina El Khatib" userId="c8464a77-3f88-432e-b791-93df6aa19d3d" providerId="ADAL" clId="{DDAF9013-0425-024F-A74E-CD455C5F7930}" dt="2023-01-18T11:35:08.668" v="9490" actId="11"/>
          <ac:spMkLst>
            <pc:docMk/>
            <pc:sldMk cId="1391036469" sldId="647"/>
            <ac:spMk id="4" creationId="{7553A4BF-11E1-4595-AFA3-1ABE97540DF4}"/>
          </ac:spMkLst>
        </pc:spChg>
      </pc:sldChg>
      <pc:sldChg chg="modSp add mod">
        <pc:chgData name="Zeina El Khatib" userId="c8464a77-3f88-432e-b791-93df6aa19d3d" providerId="ADAL" clId="{DDAF9013-0425-024F-A74E-CD455C5F7930}" dt="2023-01-18T13:35:24.415" v="9849" actId="20577"/>
        <pc:sldMkLst>
          <pc:docMk/>
          <pc:sldMk cId="1728197531" sldId="648"/>
        </pc:sldMkLst>
        <pc:spChg chg="mod">
          <ac:chgData name="Zeina El Khatib" userId="c8464a77-3f88-432e-b791-93df6aa19d3d" providerId="ADAL" clId="{DDAF9013-0425-024F-A74E-CD455C5F7930}" dt="2023-01-18T13:35:24.415" v="9849" actId="20577"/>
          <ac:spMkLst>
            <pc:docMk/>
            <pc:sldMk cId="1728197531" sldId="648"/>
            <ac:spMk id="4" creationId="{7553A4BF-11E1-4595-AFA3-1ABE97540DF4}"/>
          </ac:spMkLst>
        </pc:spChg>
      </pc:sldChg>
      <pc:sldChg chg="addSp delSp modSp add del mod">
        <pc:chgData name="Zeina El Khatib" userId="c8464a77-3f88-432e-b791-93df6aa19d3d" providerId="ADAL" clId="{DDAF9013-0425-024F-A74E-CD455C5F7930}" dt="2023-01-18T11:33:58.937" v="9468" actId="2890"/>
        <pc:sldMkLst>
          <pc:docMk/>
          <pc:sldMk cId="2221284323" sldId="648"/>
        </pc:sldMkLst>
        <pc:spChg chg="add del mod">
          <ac:chgData name="Zeina El Khatib" userId="c8464a77-3f88-432e-b791-93df6aa19d3d" providerId="ADAL" clId="{DDAF9013-0425-024F-A74E-CD455C5F7930}" dt="2023-01-18T11:33:57.002" v="9467" actId="20577"/>
          <ac:spMkLst>
            <pc:docMk/>
            <pc:sldMk cId="2221284323" sldId="648"/>
            <ac:spMk id="4" creationId="{7553A4BF-11E1-4595-AFA3-1ABE97540DF4}"/>
          </ac:spMkLst>
        </pc:spChg>
      </pc:sldChg>
      <pc:sldChg chg="modSp add mod">
        <pc:chgData name="Zeina El Khatib" userId="c8464a77-3f88-432e-b791-93df6aa19d3d" providerId="ADAL" clId="{DDAF9013-0425-024F-A74E-CD455C5F7930}" dt="2023-01-18T13:21:49.002" v="9778" actId="207"/>
        <pc:sldMkLst>
          <pc:docMk/>
          <pc:sldMk cId="3118763984" sldId="649"/>
        </pc:sldMkLst>
        <pc:spChg chg="mod">
          <ac:chgData name="Zeina El Khatib" userId="c8464a77-3f88-432e-b791-93df6aa19d3d" providerId="ADAL" clId="{DDAF9013-0425-024F-A74E-CD455C5F7930}" dt="2023-01-18T13:21:49.002" v="9778" actId="207"/>
          <ac:spMkLst>
            <pc:docMk/>
            <pc:sldMk cId="3118763984" sldId="649"/>
            <ac:spMk id="4" creationId="{7553A4BF-11E1-4595-AFA3-1ABE97540DF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975626-6146-4BE0-A7CC-D229E318C289}" type="datetimeFigureOut">
              <a:rPr lang="en-CA" smtClean="0"/>
              <a:t>2023-01-18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BEA605-C91A-423D-92ED-7629374B1BDD}" type="slidenum">
              <a:rPr lang="en-CA" smtClean="0"/>
              <a:t>‹#›</a:t>
            </a:fld>
            <a:endParaRPr lang="en-CA"/>
          </a:p>
        </p:txBody>
      </p:sp>
    </p:spTree>
    <p:extLst>
      <p:ext uri="{BB962C8B-B14F-4D97-AF65-F5344CB8AC3E}">
        <p14:creationId xmlns:p14="http://schemas.microsoft.com/office/powerpoint/2010/main" val="1711435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B7D5BB7-4D62-C348-8CB4-215C650020E0}" type="slidenum">
              <a:rPr lang="en-FR" smtClean="0"/>
              <a:t>2</a:t>
            </a:fld>
            <a:endParaRPr lang="en-FR"/>
          </a:p>
        </p:txBody>
      </p:sp>
    </p:spTree>
    <p:extLst>
      <p:ext uri="{BB962C8B-B14F-4D97-AF65-F5344CB8AC3E}">
        <p14:creationId xmlns:p14="http://schemas.microsoft.com/office/powerpoint/2010/main" val="200499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7D5BB7-4D62-C348-8CB4-215C650020E0}" type="slidenum">
              <a:rPr kumimoji="0" lang="en-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958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B7D5BB7-4D62-C348-8CB4-215C650020E0}" type="slidenum">
              <a:rPr lang="en-FR" smtClean="0"/>
              <a:t>7</a:t>
            </a:fld>
            <a:endParaRPr lang="en-FR"/>
          </a:p>
        </p:txBody>
      </p:sp>
    </p:spTree>
    <p:extLst>
      <p:ext uri="{BB962C8B-B14F-4D97-AF65-F5344CB8AC3E}">
        <p14:creationId xmlns:p14="http://schemas.microsoft.com/office/powerpoint/2010/main" val="1895306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BEA605-C91A-423D-92ED-7629374B1BDD}" type="slidenum">
              <a:rPr lang="en-CA" smtClean="0"/>
              <a:t>9</a:t>
            </a:fld>
            <a:endParaRPr lang="en-CA"/>
          </a:p>
        </p:txBody>
      </p:sp>
    </p:spTree>
    <p:extLst>
      <p:ext uri="{BB962C8B-B14F-4D97-AF65-F5344CB8AC3E}">
        <p14:creationId xmlns:p14="http://schemas.microsoft.com/office/powerpoint/2010/main" val="1685651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B7D5BB7-4D62-C348-8CB4-215C650020E0}" type="slidenum">
              <a:rPr lang="en-FR" smtClean="0"/>
              <a:t>10</a:t>
            </a:fld>
            <a:endParaRPr lang="en-FR"/>
          </a:p>
        </p:txBody>
      </p:sp>
    </p:spTree>
    <p:extLst>
      <p:ext uri="{BB962C8B-B14F-4D97-AF65-F5344CB8AC3E}">
        <p14:creationId xmlns:p14="http://schemas.microsoft.com/office/powerpoint/2010/main" val="3408674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B7D5BB7-4D62-C348-8CB4-215C650020E0}" type="slidenum">
              <a:rPr lang="en-FR" smtClean="0"/>
              <a:t>16</a:t>
            </a:fld>
            <a:endParaRPr lang="en-FR"/>
          </a:p>
        </p:txBody>
      </p:sp>
    </p:spTree>
    <p:extLst>
      <p:ext uri="{BB962C8B-B14F-4D97-AF65-F5344CB8AC3E}">
        <p14:creationId xmlns:p14="http://schemas.microsoft.com/office/powerpoint/2010/main" val="336717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EE093-7C3C-457C-9AC1-701055EB48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5DB8FD24-7F4C-48DC-846F-4CD162A936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84D26765-269B-4BB5-9547-7195000D9065}"/>
              </a:ext>
            </a:extLst>
          </p:cNvPr>
          <p:cNvSpPr>
            <a:spLocks noGrp="1"/>
          </p:cNvSpPr>
          <p:nvPr>
            <p:ph type="dt" sz="half" idx="10"/>
          </p:nvPr>
        </p:nvSpPr>
        <p:spPr/>
        <p:txBody>
          <a:bodyPr/>
          <a:lstStyle/>
          <a:p>
            <a:fld id="{3CF78EC3-B19A-4C2F-A866-5FF760A8C3D3}" type="datetimeFigureOut">
              <a:rPr lang="en-CA" smtClean="0"/>
              <a:t>2023-01-18</a:t>
            </a:fld>
            <a:endParaRPr lang="en-CA"/>
          </a:p>
        </p:txBody>
      </p:sp>
      <p:sp>
        <p:nvSpPr>
          <p:cNvPr id="5" name="Footer Placeholder 4">
            <a:extLst>
              <a:ext uri="{FF2B5EF4-FFF2-40B4-BE49-F238E27FC236}">
                <a16:creationId xmlns:a16="http://schemas.microsoft.com/office/drawing/2014/main" id="{2494F2FC-C71A-43B0-9196-6E4D663C93D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1A182CC-9879-4C58-8055-63DBEABE20C3}"/>
              </a:ext>
            </a:extLst>
          </p:cNvPr>
          <p:cNvSpPr>
            <a:spLocks noGrp="1"/>
          </p:cNvSpPr>
          <p:nvPr>
            <p:ph type="sldNum" sz="quarter" idx="12"/>
          </p:nvPr>
        </p:nvSpPr>
        <p:spPr/>
        <p:txBody>
          <a:bodyPr/>
          <a:lstStyle/>
          <a:p>
            <a:fld id="{484CBFC9-9B63-4840-8A9E-5305204A4F63}" type="slidenum">
              <a:rPr lang="en-CA" smtClean="0"/>
              <a:t>‹#›</a:t>
            </a:fld>
            <a:endParaRPr lang="en-CA"/>
          </a:p>
        </p:txBody>
      </p:sp>
    </p:spTree>
    <p:extLst>
      <p:ext uri="{BB962C8B-B14F-4D97-AF65-F5344CB8AC3E}">
        <p14:creationId xmlns:p14="http://schemas.microsoft.com/office/powerpoint/2010/main" val="13033767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F54BA-17D4-4643-B1F0-A7155D9BECD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51C15D2-C751-4E0F-85D0-CFDC5EFE89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5C2B920-EDDC-4114-9E91-894695E59984}"/>
              </a:ext>
            </a:extLst>
          </p:cNvPr>
          <p:cNvSpPr>
            <a:spLocks noGrp="1"/>
          </p:cNvSpPr>
          <p:nvPr>
            <p:ph type="dt" sz="half" idx="10"/>
          </p:nvPr>
        </p:nvSpPr>
        <p:spPr/>
        <p:txBody>
          <a:bodyPr/>
          <a:lstStyle/>
          <a:p>
            <a:fld id="{3CF78EC3-B19A-4C2F-A866-5FF760A8C3D3}" type="datetimeFigureOut">
              <a:rPr lang="en-CA" smtClean="0"/>
              <a:t>2023-01-18</a:t>
            </a:fld>
            <a:endParaRPr lang="en-CA"/>
          </a:p>
        </p:txBody>
      </p:sp>
      <p:sp>
        <p:nvSpPr>
          <p:cNvPr id="5" name="Footer Placeholder 4">
            <a:extLst>
              <a:ext uri="{FF2B5EF4-FFF2-40B4-BE49-F238E27FC236}">
                <a16:creationId xmlns:a16="http://schemas.microsoft.com/office/drawing/2014/main" id="{C6D4E2EF-87E5-4BFA-935A-BE3677FDBC7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50097F3-B224-47FC-9441-98913CB85FC0}"/>
              </a:ext>
            </a:extLst>
          </p:cNvPr>
          <p:cNvSpPr>
            <a:spLocks noGrp="1"/>
          </p:cNvSpPr>
          <p:nvPr>
            <p:ph type="sldNum" sz="quarter" idx="12"/>
          </p:nvPr>
        </p:nvSpPr>
        <p:spPr/>
        <p:txBody>
          <a:bodyPr/>
          <a:lstStyle/>
          <a:p>
            <a:fld id="{484CBFC9-9B63-4840-8A9E-5305204A4F63}" type="slidenum">
              <a:rPr lang="en-CA" smtClean="0"/>
              <a:t>‹#›</a:t>
            </a:fld>
            <a:endParaRPr lang="en-CA"/>
          </a:p>
        </p:txBody>
      </p:sp>
    </p:spTree>
    <p:extLst>
      <p:ext uri="{BB962C8B-B14F-4D97-AF65-F5344CB8AC3E}">
        <p14:creationId xmlns:p14="http://schemas.microsoft.com/office/powerpoint/2010/main" val="1443589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CAA715-AF4A-488C-AF62-94850E2D6E9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E23AF61-1B55-4765-BBB6-2D0167E206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6A51C7C-50AC-40A3-B855-C6A52CC7D6B8}"/>
              </a:ext>
            </a:extLst>
          </p:cNvPr>
          <p:cNvSpPr>
            <a:spLocks noGrp="1"/>
          </p:cNvSpPr>
          <p:nvPr>
            <p:ph type="dt" sz="half" idx="10"/>
          </p:nvPr>
        </p:nvSpPr>
        <p:spPr/>
        <p:txBody>
          <a:bodyPr/>
          <a:lstStyle/>
          <a:p>
            <a:fld id="{3CF78EC3-B19A-4C2F-A866-5FF760A8C3D3}" type="datetimeFigureOut">
              <a:rPr lang="en-CA" smtClean="0"/>
              <a:t>2023-01-18</a:t>
            </a:fld>
            <a:endParaRPr lang="en-CA"/>
          </a:p>
        </p:txBody>
      </p:sp>
      <p:sp>
        <p:nvSpPr>
          <p:cNvPr id="5" name="Footer Placeholder 4">
            <a:extLst>
              <a:ext uri="{FF2B5EF4-FFF2-40B4-BE49-F238E27FC236}">
                <a16:creationId xmlns:a16="http://schemas.microsoft.com/office/drawing/2014/main" id="{F1CFD885-87D4-4E2E-A412-E8F7D06122C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7CE9B67-1F55-41A8-87CE-DF1FEEC09257}"/>
              </a:ext>
            </a:extLst>
          </p:cNvPr>
          <p:cNvSpPr>
            <a:spLocks noGrp="1"/>
          </p:cNvSpPr>
          <p:nvPr>
            <p:ph type="sldNum" sz="quarter" idx="12"/>
          </p:nvPr>
        </p:nvSpPr>
        <p:spPr/>
        <p:txBody>
          <a:bodyPr/>
          <a:lstStyle/>
          <a:p>
            <a:fld id="{484CBFC9-9B63-4840-8A9E-5305204A4F63}" type="slidenum">
              <a:rPr lang="en-CA" smtClean="0"/>
              <a:t>‹#›</a:t>
            </a:fld>
            <a:endParaRPr lang="en-CA"/>
          </a:p>
        </p:txBody>
      </p:sp>
    </p:spTree>
    <p:extLst>
      <p:ext uri="{BB962C8B-B14F-4D97-AF65-F5344CB8AC3E}">
        <p14:creationId xmlns:p14="http://schemas.microsoft.com/office/powerpoint/2010/main" val="109360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Layout">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FE0B64F2-6045-D946-8737-F98B6CD8BE88}"/>
              </a:ext>
            </a:extLst>
          </p:cNvPr>
          <p:cNvSpPr/>
          <p:nvPr userDrawn="1"/>
        </p:nvSpPr>
        <p:spPr>
          <a:xfrm>
            <a:off x="-33867" y="1727199"/>
            <a:ext cx="1481667" cy="5128120"/>
          </a:xfrm>
          <a:prstGeom prst="triangle">
            <a:avLst>
              <a:gd name="adj" fmla="val 1862"/>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9" name="Right Triangle 8">
            <a:extLst>
              <a:ext uri="{FF2B5EF4-FFF2-40B4-BE49-F238E27FC236}">
                <a16:creationId xmlns:a16="http://schemas.microsoft.com/office/drawing/2014/main" id="{37057F43-4A9D-3E49-985B-4FE1575E1012}"/>
              </a:ext>
            </a:extLst>
          </p:cNvPr>
          <p:cNvSpPr/>
          <p:nvPr userDrawn="1"/>
        </p:nvSpPr>
        <p:spPr>
          <a:xfrm>
            <a:off x="-21167" y="3444874"/>
            <a:ext cx="1481667" cy="3410445"/>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Parallelogram 9">
            <a:extLst>
              <a:ext uri="{FF2B5EF4-FFF2-40B4-BE49-F238E27FC236}">
                <a16:creationId xmlns:a16="http://schemas.microsoft.com/office/drawing/2014/main" id="{ECB8BD71-121A-0043-B74A-DE15BFE423FE}"/>
              </a:ext>
            </a:extLst>
          </p:cNvPr>
          <p:cNvSpPr/>
          <p:nvPr userDrawn="1"/>
        </p:nvSpPr>
        <p:spPr>
          <a:xfrm rot="10800000" flipH="1">
            <a:off x="10249368" y="8895"/>
            <a:ext cx="1936912" cy="6858000"/>
          </a:xfrm>
          <a:prstGeom prst="parallelogram">
            <a:avLst>
              <a:gd name="adj" fmla="val 707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ight Triangle 10">
            <a:extLst>
              <a:ext uri="{FF2B5EF4-FFF2-40B4-BE49-F238E27FC236}">
                <a16:creationId xmlns:a16="http://schemas.microsoft.com/office/drawing/2014/main" id="{AAB4EE66-C793-CA42-82A6-472A7071E84A}"/>
              </a:ext>
            </a:extLst>
          </p:cNvPr>
          <p:cNvSpPr/>
          <p:nvPr userDrawn="1"/>
        </p:nvSpPr>
        <p:spPr>
          <a:xfrm rot="10800000">
            <a:off x="9785295" y="0"/>
            <a:ext cx="2399725" cy="6858000"/>
          </a:xfrm>
          <a:prstGeom prst="rtTriangle">
            <a:avLst/>
          </a:prstGeom>
          <a:solidFill>
            <a:srgbClr val="003B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2" name="Subtitle 2">
            <a:extLst>
              <a:ext uri="{FF2B5EF4-FFF2-40B4-BE49-F238E27FC236}">
                <a16:creationId xmlns:a16="http://schemas.microsoft.com/office/drawing/2014/main" id="{B8092911-F77F-2342-A4BA-7B443ABA18A8}"/>
              </a:ext>
            </a:extLst>
          </p:cNvPr>
          <p:cNvSpPr>
            <a:spLocks noGrp="1"/>
          </p:cNvSpPr>
          <p:nvPr>
            <p:ph type="subTitle" idx="10" hasCustomPrompt="1"/>
          </p:nvPr>
        </p:nvSpPr>
        <p:spPr>
          <a:xfrm>
            <a:off x="2895092" y="5143501"/>
            <a:ext cx="6877503" cy="930900"/>
          </a:xfrm>
        </p:spPr>
        <p:txBody>
          <a:bodyPr>
            <a:normAutofit/>
          </a:bodyPr>
          <a:lstStyle>
            <a:lvl1pPr marL="0" indent="0" algn="l">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Pro</a:t>
            </a:r>
          </a:p>
        </p:txBody>
      </p:sp>
      <p:sp>
        <p:nvSpPr>
          <p:cNvPr id="13" name="Title Placeholder 1">
            <a:extLst>
              <a:ext uri="{FF2B5EF4-FFF2-40B4-BE49-F238E27FC236}">
                <a16:creationId xmlns:a16="http://schemas.microsoft.com/office/drawing/2014/main" id="{4513E5DF-2323-254B-97BE-BA3C9A378705}"/>
              </a:ext>
            </a:extLst>
          </p:cNvPr>
          <p:cNvSpPr>
            <a:spLocks noGrp="1"/>
          </p:cNvSpPr>
          <p:nvPr>
            <p:ph type="title" hasCustomPrompt="1"/>
          </p:nvPr>
        </p:nvSpPr>
        <p:spPr>
          <a:xfrm>
            <a:off x="2893832" y="4177466"/>
            <a:ext cx="6877502" cy="930900"/>
          </a:xfrm>
          <a:prstGeom prst="rect">
            <a:avLst/>
          </a:prstGeom>
        </p:spPr>
        <p:txBody>
          <a:bodyPr vert="horz" lIns="91440" tIns="45720" rIns="91440" bIns="45720" rtlCol="0" anchor="ctr">
            <a:noAutofit/>
          </a:bodyPr>
          <a:lstStyle/>
          <a:p>
            <a:r>
              <a:rPr lang="en-US"/>
              <a:t>Title goes here</a:t>
            </a:r>
          </a:p>
        </p:txBody>
      </p:sp>
    </p:spTree>
    <p:extLst>
      <p:ext uri="{BB962C8B-B14F-4D97-AF65-F5344CB8AC3E}">
        <p14:creationId xmlns:p14="http://schemas.microsoft.com/office/powerpoint/2010/main" val="2116437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A2144B7-B29F-1A4A-AE2B-4EB196F4082D}"/>
              </a:ext>
            </a:extLst>
          </p:cNvPr>
          <p:cNvSpPr>
            <a:spLocks noGrp="1"/>
          </p:cNvSpPr>
          <p:nvPr>
            <p:ph type="sldNum" sz="quarter" idx="10"/>
          </p:nvPr>
        </p:nvSpPr>
        <p:spPr/>
        <p:txBody>
          <a:bodyPr/>
          <a:lstStyle/>
          <a:p>
            <a:fld id="{8AB3F92E-EDB3-A342-AA57-478032349917}" type="slidenum">
              <a:rPr lang="en-US" smtClean="0"/>
              <a:pPr/>
              <a:t>‹#›</a:t>
            </a:fld>
            <a:endParaRPr lang="en-US"/>
          </a:p>
        </p:txBody>
      </p:sp>
      <p:sp>
        <p:nvSpPr>
          <p:cNvPr id="4" name="Parallelogram 1">
            <a:extLst>
              <a:ext uri="{FF2B5EF4-FFF2-40B4-BE49-F238E27FC236}">
                <a16:creationId xmlns:a16="http://schemas.microsoft.com/office/drawing/2014/main" id="{C27B2CAB-F4CD-3049-8D1E-03B6F3A3120B}"/>
              </a:ext>
            </a:extLst>
          </p:cNvPr>
          <p:cNvSpPr/>
          <p:nvPr userDrawn="1"/>
        </p:nvSpPr>
        <p:spPr>
          <a:xfrm flipV="1">
            <a:off x="4500880" y="1695144"/>
            <a:ext cx="7691120" cy="3803850"/>
          </a:xfrm>
          <a:custGeom>
            <a:avLst/>
            <a:gdLst>
              <a:gd name="connsiteX0" fmla="*/ 0 w 7801336"/>
              <a:gd name="connsiteY0" fmla="*/ 3792276 h 3792276"/>
              <a:gd name="connsiteX1" fmla="*/ 948069 w 7801336"/>
              <a:gd name="connsiteY1" fmla="*/ 0 h 3792276"/>
              <a:gd name="connsiteX2" fmla="*/ 7801336 w 7801336"/>
              <a:gd name="connsiteY2" fmla="*/ 0 h 3792276"/>
              <a:gd name="connsiteX3" fmla="*/ 6853267 w 7801336"/>
              <a:gd name="connsiteY3" fmla="*/ 3792276 h 3792276"/>
              <a:gd name="connsiteX4" fmla="*/ 0 w 7801336"/>
              <a:gd name="connsiteY4" fmla="*/ 3792276 h 3792276"/>
              <a:gd name="connsiteX0" fmla="*/ 0 w 7801336"/>
              <a:gd name="connsiteY0" fmla="*/ 3803851 h 3803851"/>
              <a:gd name="connsiteX1" fmla="*/ 786024 w 7801336"/>
              <a:gd name="connsiteY1" fmla="*/ 0 h 3803851"/>
              <a:gd name="connsiteX2" fmla="*/ 7801336 w 7801336"/>
              <a:gd name="connsiteY2" fmla="*/ 11575 h 3803851"/>
              <a:gd name="connsiteX3" fmla="*/ 6853267 w 7801336"/>
              <a:gd name="connsiteY3" fmla="*/ 3803851 h 3803851"/>
              <a:gd name="connsiteX4" fmla="*/ 0 w 7801336"/>
              <a:gd name="connsiteY4" fmla="*/ 3803851 h 3803851"/>
              <a:gd name="connsiteX0" fmla="*/ 0 w 7801336"/>
              <a:gd name="connsiteY0" fmla="*/ 3803851 h 3803851"/>
              <a:gd name="connsiteX1" fmla="*/ 786024 w 7801336"/>
              <a:gd name="connsiteY1" fmla="*/ 0 h 3803851"/>
              <a:gd name="connsiteX2" fmla="*/ 7801336 w 7801336"/>
              <a:gd name="connsiteY2" fmla="*/ 11575 h 3803851"/>
              <a:gd name="connsiteX3" fmla="*/ 7350978 w 7801336"/>
              <a:gd name="connsiteY3" fmla="*/ 3803851 h 3803851"/>
              <a:gd name="connsiteX4" fmla="*/ 0 w 7801336"/>
              <a:gd name="connsiteY4" fmla="*/ 3803851 h 3803851"/>
              <a:gd name="connsiteX0" fmla="*/ 0 w 7350978"/>
              <a:gd name="connsiteY0" fmla="*/ 3803851 h 3803851"/>
              <a:gd name="connsiteX1" fmla="*/ 786024 w 7350978"/>
              <a:gd name="connsiteY1" fmla="*/ 0 h 3803851"/>
              <a:gd name="connsiteX2" fmla="*/ 7349924 w 7350978"/>
              <a:gd name="connsiteY2" fmla="*/ 1 h 3803851"/>
              <a:gd name="connsiteX3" fmla="*/ 7350978 w 7350978"/>
              <a:gd name="connsiteY3" fmla="*/ 3803851 h 3803851"/>
              <a:gd name="connsiteX4" fmla="*/ 0 w 7350978"/>
              <a:gd name="connsiteY4" fmla="*/ 3803851 h 3803851"/>
              <a:gd name="connsiteX0" fmla="*/ 0 w 7350978"/>
              <a:gd name="connsiteY0" fmla="*/ 3814011 h 3814011"/>
              <a:gd name="connsiteX1" fmla="*/ 727194 w 7350978"/>
              <a:gd name="connsiteY1" fmla="*/ 0 h 3814011"/>
              <a:gd name="connsiteX2" fmla="*/ 7349924 w 7350978"/>
              <a:gd name="connsiteY2" fmla="*/ 10161 h 3814011"/>
              <a:gd name="connsiteX3" fmla="*/ 7350978 w 7350978"/>
              <a:gd name="connsiteY3" fmla="*/ 3814011 h 3814011"/>
              <a:gd name="connsiteX4" fmla="*/ 0 w 7350978"/>
              <a:gd name="connsiteY4" fmla="*/ 3814011 h 3814011"/>
              <a:gd name="connsiteX0" fmla="*/ 0 w 7350978"/>
              <a:gd name="connsiteY0" fmla="*/ 3803850 h 3803850"/>
              <a:gd name="connsiteX1" fmla="*/ 708987 w 7350978"/>
              <a:gd name="connsiteY1" fmla="*/ 8889 h 3803850"/>
              <a:gd name="connsiteX2" fmla="*/ 7349924 w 7350978"/>
              <a:gd name="connsiteY2" fmla="*/ 0 h 3803850"/>
              <a:gd name="connsiteX3" fmla="*/ 7350978 w 7350978"/>
              <a:gd name="connsiteY3" fmla="*/ 3803850 h 3803850"/>
              <a:gd name="connsiteX4" fmla="*/ 0 w 7350978"/>
              <a:gd name="connsiteY4" fmla="*/ 3803850 h 3803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0978" h="3803850">
                <a:moveTo>
                  <a:pt x="0" y="3803850"/>
                </a:moveTo>
                <a:lnTo>
                  <a:pt x="708987" y="8889"/>
                </a:lnTo>
                <a:lnTo>
                  <a:pt x="7349924" y="0"/>
                </a:lnTo>
                <a:cubicBezTo>
                  <a:pt x="7350275" y="1267950"/>
                  <a:pt x="7350627" y="2535900"/>
                  <a:pt x="7350978" y="3803850"/>
                </a:cubicBezTo>
                <a:lnTo>
                  <a:pt x="0" y="380385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5" name="Subtitle 2">
            <a:extLst>
              <a:ext uri="{FF2B5EF4-FFF2-40B4-BE49-F238E27FC236}">
                <a16:creationId xmlns:a16="http://schemas.microsoft.com/office/drawing/2014/main" id="{80DD2C85-833C-DC44-911A-ED0CCF390ECD}"/>
              </a:ext>
            </a:extLst>
          </p:cNvPr>
          <p:cNvSpPr>
            <a:spLocks noGrp="1"/>
          </p:cNvSpPr>
          <p:nvPr>
            <p:ph type="subTitle" idx="11"/>
          </p:nvPr>
        </p:nvSpPr>
        <p:spPr>
          <a:xfrm>
            <a:off x="6039193" y="2087239"/>
            <a:ext cx="5131412" cy="925915"/>
          </a:xfr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 Placeholder 3">
            <a:extLst>
              <a:ext uri="{FF2B5EF4-FFF2-40B4-BE49-F238E27FC236}">
                <a16:creationId xmlns:a16="http://schemas.microsoft.com/office/drawing/2014/main" id="{6F8BB95E-7A79-734B-97A3-B0451E5A9A81}"/>
              </a:ext>
            </a:extLst>
          </p:cNvPr>
          <p:cNvSpPr>
            <a:spLocks noGrp="1"/>
          </p:cNvSpPr>
          <p:nvPr>
            <p:ph type="body" sz="half" idx="15"/>
          </p:nvPr>
        </p:nvSpPr>
        <p:spPr>
          <a:xfrm>
            <a:off x="6039193" y="3013154"/>
            <a:ext cx="5131412" cy="2391966"/>
          </a:xfrm>
        </p:spPr>
        <p:txBody>
          <a:bodyPr>
            <a:normAutofit/>
          </a:bodyPr>
          <a:lstStyle>
            <a:lvl1pPr marL="285750" indent="-285750">
              <a:buClr>
                <a:schemeClr val="accent1"/>
              </a:buClr>
              <a:buFont typeface="Arial" panose="020B0604020202020204" pitchFamily="34" charset="0"/>
              <a:buChar char="•"/>
              <a:defRPr sz="1800" b="0" i="0" cap="none" baseline="0">
                <a:solidFill>
                  <a:schemeClr val="accent3"/>
                </a:solidFill>
                <a:latin typeface="Source Sans Pro Light" panose="020B0403030403020204" pitchFamily="34" charset="0"/>
                <a:ea typeface="Source Sans Pro Light" panose="020B04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521E9164-E61F-FB4F-B333-74D17BBA74C6}"/>
              </a:ext>
            </a:extLst>
          </p:cNvPr>
          <p:cNvSpPr>
            <a:spLocks noGrp="1"/>
          </p:cNvSpPr>
          <p:nvPr>
            <p:ph type="pic" sz="quarter" idx="16"/>
          </p:nvPr>
        </p:nvSpPr>
        <p:spPr>
          <a:xfrm>
            <a:off x="0" y="-3382"/>
            <a:ext cx="5502645" cy="6886434"/>
          </a:xfrm>
          <a:custGeom>
            <a:avLst/>
            <a:gdLst>
              <a:gd name="connsiteX0" fmla="*/ 0 w 4500563"/>
              <a:gd name="connsiteY0" fmla="*/ 6858000 h 6858000"/>
              <a:gd name="connsiteX1" fmla="*/ 0 w 4500563"/>
              <a:gd name="connsiteY1" fmla="*/ 0 h 6858000"/>
              <a:gd name="connsiteX2" fmla="*/ 4500563 w 4500563"/>
              <a:gd name="connsiteY2" fmla="*/ 0 h 6858000"/>
              <a:gd name="connsiteX3" fmla="*/ 4500563 w 4500563"/>
              <a:gd name="connsiteY3" fmla="*/ 6858000 h 6858000"/>
              <a:gd name="connsiteX4" fmla="*/ 0 w 4500563"/>
              <a:gd name="connsiteY4" fmla="*/ 6858000 h 6858000"/>
              <a:gd name="connsiteX0" fmla="*/ 0 w 5414963"/>
              <a:gd name="connsiteY0" fmla="*/ 6858000 h 6858000"/>
              <a:gd name="connsiteX1" fmla="*/ 0 w 5414963"/>
              <a:gd name="connsiteY1" fmla="*/ 0 h 6858000"/>
              <a:gd name="connsiteX2" fmla="*/ 4500563 w 5414963"/>
              <a:gd name="connsiteY2" fmla="*/ 0 h 6858000"/>
              <a:gd name="connsiteX3" fmla="*/ 5414963 w 5414963"/>
              <a:gd name="connsiteY3" fmla="*/ 6845474 h 6858000"/>
              <a:gd name="connsiteX4" fmla="*/ 0 w 5414963"/>
              <a:gd name="connsiteY4" fmla="*/ 6858000 h 6858000"/>
              <a:gd name="connsiteX0" fmla="*/ 0 w 5414963"/>
              <a:gd name="connsiteY0" fmla="*/ 6858000 h 6858000"/>
              <a:gd name="connsiteX1" fmla="*/ 0 w 5414963"/>
              <a:gd name="connsiteY1" fmla="*/ 0 h 6858000"/>
              <a:gd name="connsiteX2" fmla="*/ 4212464 w 5414963"/>
              <a:gd name="connsiteY2" fmla="*/ 12526 h 6858000"/>
              <a:gd name="connsiteX3" fmla="*/ 5414963 w 5414963"/>
              <a:gd name="connsiteY3" fmla="*/ 6845474 h 6858000"/>
              <a:gd name="connsiteX4" fmla="*/ 0 w 5414963"/>
              <a:gd name="connsiteY4" fmla="*/ 6858000 h 6858000"/>
              <a:gd name="connsiteX0" fmla="*/ 0 w 5502645"/>
              <a:gd name="connsiteY0" fmla="*/ 6858000 h 6883052"/>
              <a:gd name="connsiteX1" fmla="*/ 0 w 5502645"/>
              <a:gd name="connsiteY1" fmla="*/ 0 h 6883052"/>
              <a:gd name="connsiteX2" fmla="*/ 4212464 w 5502645"/>
              <a:gd name="connsiteY2" fmla="*/ 12526 h 6883052"/>
              <a:gd name="connsiteX3" fmla="*/ 5502645 w 5502645"/>
              <a:gd name="connsiteY3" fmla="*/ 6883052 h 6883052"/>
              <a:gd name="connsiteX4" fmla="*/ 0 w 5502645"/>
              <a:gd name="connsiteY4" fmla="*/ 6858000 h 6883052"/>
              <a:gd name="connsiteX0" fmla="*/ 0 w 5502645"/>
              <a:gd name="connsiteY0" fmla="*/ 6870526 h 6895578"/>
              <a:gd name="connsiteX1" fmla="*/ 0 w 5502645"/>
              <a:gd name="connsiteY1" fmla="*/ 12526 h 6895578"/>
              <a:gd name="connsiteX2" fmla="*/ 4212464 w 5502645"/>
              <a:gd name="connsiteY2" fmla="*/ 0 h 6895578"/>
              <a:gd name="connsiteX3" fmla="*/ 5502645 w 5502645"/>
              <a:gd name="connsiteY3" fmla="*/ 6895578 h 6895578"/>
              <a:gd name="connsiteX4" fmla="*/ 0 w 5502645"/>
              <a:gd name="connsiteY4" fmla="*/ 6870526 h 6895578"/>
              <a:gd name="connsiteX0" fmla="*/ 0 w 5502645"/>
              <a:gd name="connsiteY0" fmla="*/ 6861382 h 6886434"/>
              <a:gd name="connsiteX1" fmla="*/ 0 w 5502645"/>
              <a:gd name="connsiteY1" fmla="*/ 3382 h 6886434"/>
              <a:gd name="connsiteX2" fmla="*/ 4175888 w 5502645"/>
              <a:gd name="connsiteY2" fmla="*/ 0 h 6886434"/>
              <a:gd name="connsiteX3" fmla="*/ 5502645 w 5502645"/>
              <a:gd name="connsiteY3" fmla="*/ 6886434 h 6886434"/>
              <a:gd name="connsiteX4" fmla="*/ 0 w 5502645"/>
              <a:gd name="connsiteY4" fmla="*/ 6861382 h 6886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02645" h="6886434">
                <a:moveTo>
                  <a:pt x="0" y="6861382"/>
                </a:moveTo>
                <a:lnTo>
                  <a:pt x="0" y="3382"/>
                </a:lnTo>
                <a:lnTo>
                  <a:pt x="4175888" y="0"/>
                </a:lnTo>
                <a:lnTo>
                  <a:pt x="5502645" y="6886434"/>
                </a:lnTo>
                <a:lnTo>
                  <a:pt x="0" y="6861382"/>
                </a:lnTo>
                <a:close/>
              </a:path>
            </a:pathLst>
          </a:custGeom>
        </p:spPr>
        <p:txBody>
          <a:bodyPr/>
          <a:lstStyle/>
          <a:p>
            <a:r>
              <a:rPr lang="en-US"/>
              <a:t>Click icon to add picture</a:t>
            </a:r>
          </a:p>
        </p:txBody>
      </p:sp>
      <p:pic>
        <p:nvPicPr>
          <p:cNvPr id="2" name="Picture 1">
            <a:extLst>
              <a:ext uri="{FF2B5EF4-FFF2-40B4-BE49-F238E27FC236}">
                <a16:creationId xmlns:a16="http://schemas.microsoft.com/office/drawing/2014/main" id="{BA884272-7147-4669-9FE6-493C138B96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379827" y="2285901"/>
            <a:ext cx="3432345" cy="2286198"/>
          </a:xfrm>
          <a:prstGeom prst="rect">
            <a:avLst/>
          </a:prstGeom>
        </p:spPr>
      </p:pic>
    </p:spTree>
    <p:extLst>
      <p:ext uri="{BB962C8B-B14F-4D97-AF65-F5344CB8AC3E}">
        <p14:creationId xmlns:p14="http://schemas.microsoft.com/office/powerpoint/2010/main" val="19601826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 Text Layout 2">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BB50959D-BD0D-D742-860B-BE41BB3BC8B8}"/>
              </a:ext>
            </a:extLst>
          </p:cNvPr>
          <p:cNvSpPr/>
          <p:nvPr userDrawn="1"/>
        </p:nvSpPr>
        <p:spPr>
          <a:xfrm flipH="1">
            <a:off x="10678907" y="900953"/>
            <a:ext cx="1524668" cy="5957047"/>
          </a:xfrm>
          <a:prstGeom prst="rtTriangl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a:extLst>
              <a:ext uri="{FF2B5EF4-FFF2-40B4-BE49-F238E27FC236}">
                <a16:creationId xmlns:a16="http://schemas.microsoft.com/office/drawing/2014/main" id="{E5CBDFCB-BA3F-DE4B-8768-BA631B61E7A6}"/>
              </a:ext>
            </a:extLst>
          </p:cNvPr>
          <p:cNvSpPr/>
          <p:nvPr userDrawn="1"/>
        </p:nvSpPr>
        <p:spPr>
          <a:xfrm rot="10800000" flipH="1">
            <a:off x="0" y="0"/>
            <a:ext cx="3462528" cy="6868160"/>
          </a:xfrm>
          <a:custGeom>
            <a:avLst/>
            <a:gdLst>
              <a:gd name="connsiteX0" fmla="*/ 0 w 2563318"/>
              <a:gd name="connsiteY0" fmla="*/ 6858000 h 6858000"/>
              <a:gd name="connsiteX1" fmla="*/ 640830 w 2563318"/>
              <a:gd name="connsiteY1" fmla="*/ 0 h 6858000"/>
              <a:gd name="connsiteX2" fmla="*/ 1922489 w 2563318"/>
              <a:gd name="connsiteY2" fmla="*/ 0 h 6858000"/>
              <a:gd name="connsiteX3" fmla="*/ 2563318 w 2563318"/>
              <a:gd name="connsiteY3" fmla="*/ 6858000 h 6858000"/>
              <a:gd name="connsiteX4" fmla="*/ 0 w 2563318"/>
              <a:gd name="connsiteY4" fmla="*/ 6858000 h 6858000"/>
              <a:gd name="connsiteX0" fmla="*/ 0 w 2563318"/>
              <a:gd name="connsiteY0" fmla="*/ 6868160 h 6868160"/>
              <a:gd name="connsiteX1" fmla="*/ 10910 w 2563318"/>
              <a:gd name="connsiteY1" fmla="*/ 0 h 6868160"/>
              <a:gd name="connsiteX2" fmla="*/ 1922489 w 2563318"/>
              <a:gd name="connsiteY2" fmla="*/ 10160 h 6868160"/>
              <a:gd name="connsiteX3" fmla="*/ 2563318 w 2563318"/>
              <a:gd name="connsiteY3" fmla="*/ 6868160 h 6868160"/>
              <a:gd name="connsiteX4" fmla="*/ 0 w 2563318"/>
              <a:gd name="connsiteY4" fmla="*/ 6868160 h 6868160"/>
              <a:gd name="connsiteX0" fmla="*/ 0 w 3599638"/>
              <a:gd name="connsiteY0" fmla="*/ 6868160 h 6868160"/>
              <a:gd name="connsiteX1" fmla="*/ 10910 w 3599638"/>
              <a:gd name="connsiteY1" fmla="*/ 0 h 6868160"/>
              <a:gd name="connsiteX2" fmla="*/ 1922489 w 3599638"/>
              <a:gd name="connsiteY2" fmla="*/ 10160 h 6868160"/>
              <a:gd name="connsiteX3" fmla="*/ 3599638 w 3599638"/>
              <a:gd name="connsiteY3" fmla="*/ 6858000 h 6868160"/>
              <a:gd name="connsiteX4" fmla="*/ 0 w 3599638"/>
              <a:gd name="connsiteY4" fmla="*/ 6868160 h 6868160"/>
              <a:gd name="connsiteX0" fmla="*/ 0 w 3873958"/>
              <a:gd name="connsiteY0" fmla="*/ 6868160 h 6868160"/>
              <a:gd name="connsiteX1" fmla="*/ 10910 w 3873958"/>
              <a:gd name="connsiteY1" fmla="*/ 0 h 6868160"/>
              <a:gd name="connsiteX2" fmla="*/ 1922489 w 3873958"/>
              <a:gd name="connsiteY2" fmla="*/ 10160 h 6868160"/>
              <a:gd name="connsiteX3" fmla="*/ 3873958 w 3873958"/>
              <a:gd name="connsiteY3" fmla="*/ 6847840 h 6868160"/>
              <a:gd name="connsiteX4" fmla="*/ 0 w 3873958"/>
              <a:gd name="connsiteY4" fmla="*/ 6868160 h 6868160"/>
              <a:gd name="connsiteX0" fmla="*/ 0 w 3802838"/>
              <a:gd name="connsiteY0" fmla="*/ 6868160 h 6868160"/>
              <a:gd name="connsiteX1" fmla="*/ 10910 w 3802838"/>
              <a:gd name="connsiteY1" fmla="*/ 0 h 6868160"/>
              <a:gd name="connsiteX2" fmla="*/ 1922489 w 3802838"/>
              <a:gd name="connsiteY2" fmla="*/ 10160 h 6868160"/>
              <a:gd name="connsiteX3" fmla="*/ 3802838 w 3802838"/>
              <a:gd name="connsiteY3" fmla="*/ 6858000 h 6868160"/>
              <a:gd name="connsiteX4" fmla="*/ 0 w 3802838"/>
              <a:gd name="connsiteY4" fmla="*/ 6868160 h 6868160"/>
              <a:gd name="connsiteX0" fmla="*/ 0 w 3795343"/>
              <a:gd name="connsiteY0" fmla="*/ 6868160 h 6868160"/>
              <a:gd name="connsiteX1" fmla="*/ 10910 w 3795343"/>
              <a:gd name="connsiteY1" fmla="*/ 0 h 6868160"/>
              <a:gd name="connsiteX2" fmla="*/ 1922489 w 3795343"/>
              <a:gd name="connsiteY2" fmla="*/ 10160 h 6868160"/>
              <a:gd name="connsiteX3" fmla="*/ 3795343 w 3795343"/>
              <a:gd name="connsiteY3" fmla="*/ 6865495 h 6868160"/>
              <a:gd name="connsiteX4" fmla="*/ 0 w 3795343"/>
              <a:gd name="connsiteY4" fmla="*/ 6868160 h 686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5343" h="6868160">
                <a:moveTo>
                  <a:pt x="0" y="6868160"/>
                </a:moveTo>
                <a:cubicBezTo>
                  <a:pt x="3637" y="4578773"/>
                  <a:pt x="7273" y="2289387"/>
                  <a:pt x="10910" y="0"/>
                </a:cubicBezTo>
                <a:lnTo>
                  <a:pt x="1922489" y="10160"/>
                </a:lnTo>
                <a:lnTo>
                  <a:pt x="3795343" y="6865495"/>
                </a:lnTo>
                <a:lnTo>
                  <a:pt x="0" y="6868160"/>
                </a:ln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a:extLst>
              <a:ext uri="{FF2B5EF4-FFF2-40B4-BE49-F238E27FC236}">
                <a16:creationId xmlns:a16="http://schemas.microsoft.com/office/drawing/2014/main" id="{1F3CAD52-B49F-3748-929C-CDB8CC7804A6}"/>
              </a:ext>
            </a:extLst>
          </p:cNvPr>
          <p:cNvSpPr>
            <a:spLocks noGrp="1"/>
          </p:cNvSpPr>
          <p:nvPr>
            <p:ph type="subTitle" idx="11"/>
          </p:nvPr>
        </p:nvSpPr>
        <p:spPr>
          <a:xfrm>
            <a:off x="6585308" y="2164080"/>
            <a:ext cx="4780850" cy="925915"/>
          </a:xfr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3">
            <a:extLst>
              <a:ext uri="{FF2B5EF4-FFF2-40B4-BE49-F238E27FC236}">
                <a16:creationId xmlns:a16="http://schemas.microsoft.com/office/drawing/2014/main" id="{FCCB7615-6986-6940-9876-6A6639B64C56}"/>
              </a:ext>
            </a:extLst>
          </p:cNvPr>
          <p:cNvSpPr>
            <a:spLocks noGrp="1"/>
          </p:cNvSpPr>
          <p:nvPr>
            <p:ph type="body" sz="half" idx="15"/>
          </p:nvPr>
        </p:nvSpPr>
        <p:spPr>
          <a:xfrm>
            <a:off x="6585308" y="3089995"/>
            <a:ext cx="4780850" cy="1596398"/>
          </a:xfrm>
        </p:spPr>
        <p:txBody>
          <a:bodyPr>
            <a:normAutofit/>
          </a:bodyPr>
          <a:lstStyle>
            <a:lvl1pPr marL="0" indent="0">
              <a:buNone/>
              <a:defRPr sz="1800" b="0" i="0" cap="none" baseline="0">
                <a:solidFill>
                  <a:schemeClr val="accent3"/>
                </a:solidFill>
                <a:latin typeface="Source Sans Pro Light" panose="020B0403030403020204" pitchFamily="34" charset="0"/>
                <a:ea typeface="Source Sans Pro Light" panose="020B04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Picture Placeholder 3">
            <a:extLst>
              <a:ext uri="{FF2B5EF4-FFF2-40B4-BE49-F238E27FC236}">
                <a16:creationId xmlns:a16="http://schemas.microsoft.com/office/drawing/2014/main" id="{99D7C468-8F42-AA44-AA25-C05EFAFFFF3F}"/>
              </a:ext>
            </a:extLst>
          </p:cNvPr>
          <p:cNvSpPr>
            <a:spLocks noGrp="1"/>
          </p:cNvSpPr>
          <p:nvPr>
            <p:ph type="pic" sz="quarter" idx="16"/>
          </p:nvPr>
        </p:nvSpPr>
        <p:spPr>
          <a:xfrm>
            <a:off x="825842" y="900953"/>
            <a:ext cx="4989041" cy="5082988"/>
          </a:xfrm>
        </p:spPr>
        <p:txBody>
          <a:bodyPr/>
          <a:lstStyle>
            <a:lvl1pPr>
              <a:defRPr>
                <a:solidFill>
                  <a:schemeClr val="accent1"/>
                </a:solidFill>
              </a:defRPr>
            </a:lvl1pPr>
          </a:lstStyle>
          <a:p>
            <a:r>
              <a:rPr lang="en-US"/>
              <a:t>Click icon to add picture</a:t>
            </a:r>
          </a:p>
        </p:txBody>
      </p:sp>
      <p:sp>
        <p:nvSpPr>
          <p:cNvPr id="3" name="Slide Number Placeholder 2">
            <a:extLst>
              <a:ext uri="{FF2B5EF4-FFF2-40B4-BE49-F238E27FC236}">
                <a16:creationId xmlns:a16="http://schemas.microsoft.com/office/drawing/2014/main" id="{11EE4871-847F-2247-81E8-DD015A712903}"/>
              </a:ext>
            </a:extLst>
          </p:cNvPr>
          <p:cNvSpPr>
            <a:spLocks noGrp="1"/>
          </p:cNvSpPr>
          <p:nvPr>
            <p:ph type="sldNum" sz="quarter" idx="10"/>
          </p:nvPr>
        </p:nvSpPr>
        <p:spPr/>
        <p:txBody>
          <a:bodyPr/>
          <a:lstStyle/>
          <a:p>
            <a:fld id="{8AB3F92E-EDB3-A342-AA57-478032349917}" type="slidenum">
              <a:rPr lang="en-US" smtClean="0"/>
              <a:pPr/>
              <a:t>‹#›</a:t>
            </a:fld>
            <a:endParaRPr lang="en-US"/>
          </a:p>
        </p:txBody>
      </p:sp>
    </p:spTree>
    <p:extLst>
      <p:ext uri="{BB962C8B-B14F-4D97-AF65-F5344CB8AC3E}">
        <p14:creationId xmlns:p14="http://schemas.microsoft.com/office/powerpoint/2010/main" val="3955994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 text simple">
    <p:spTree>
      <p:nvGrpSpPr>
        <p:cNvPr id="1" name=""/>
        <p:cNvGrpSpPr/>
        <p:nvPr/>
      </p:nvGrpSpPr>
      <p:grpSpPr>
        <a:xfrm>
          <a:off x="0" y="0"/>
          <a:ext cx="0" cy="0"/>
          <a:chOff x="0" y="0"/>
          <a:chExt cx="0" cy="0"/>
        </a:xfrm>
      </p:grpSpPr>
      <p:sp>
        <p:nvSpPr>
          <p:cNvPr id="2" name="Right Triangle 1">
            <a:extLst>
              <a:ext uri="{FF2B5EF4-FFF2-40B4-BE49-F238E27FC236}">
                <a16:creationId xmlns:a16="http://schemas.microsoft.com/office/drawing/2014/main" id="{BB50959D-BD0D-D742-860B-BE41BB3BC8B8}"/>
              </a:ext>
            </a:extLst>
          </p:cNvPr>
          <p:cNvSpPr/>
          <p:nvPr userDrawn="1"/>
        </p:nvSpPr>
        <p:spPr>
          <a:xfrm flipH="1">
            <a:off x="10678907" y="900953"/>
            <a:ext cx="1524668" cy="5957047"/>
          </a:xfrm>
          <a:prstGeom prst="rtTriangl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a:extLst>
              <a:ext uri="{FF2B5EF4-FFF2-40B4-BE49-F238E27FC236}">
                <a16:creationId xmlns:a16="http://schemas.microsoft.com/office/drawing/2014/main" id="{E5CBDFCB-BA3F-DE4B-8768-BA631B61E7A6}"/>
              </a:ext>
            </a:extLst>
          </p:cNvPr>
          <p:cNvSpPr/>
          <p:nvPr userDrawn="1"/>
        </p:nvSpPr>
        <p:spPr>
          <a:xfrm rot="10800000" flipH="1">
            <a:off x="0" y="0"/>
            <a:ext cx="3462528" cy="6868160"/>
          </a:xfrm>
          <a:custGeom>
            <a:avLst/>
            <a:gdLst>
              <a:gd name="connsiteX0" fmla="*/ 0 w 2563318"/>
              <a:gd name="connsiteY0" fmla="*/ 6858000 h 6858000"/>
              <a:gd name="connsiteX1" fmla="*/ 640830 w 2563318"/>
              <a:gd name="connsiteY1" fmla="*/ 0 h 6858000"/>
              <a:gd name="connsiteX2" fmla="*/ 1922489 w 2563318"/>
              <a:gd name="connsiteY2" fmla="*/ 0 h 6858000"/>
              <a:gd name="connsiteX3" fmla="*/ 2563318 w 2563318"/>
              <a:gd name="connsiteY3" fmla="*/ 6858000 h 6858000"/>
              <a:gd name="connsiteX4" fmla="*/ 0 w 2563318"/>
              <a:gd name="connsiteY4" fmla="*/ 6858000 h 6858000"/>
              <a:gd name="connsiteX0" fmla="*/ 0 w 2563318"/>
              <a:gd name="connsiteY0" fmla="*/ 6868160 h 6868160"/>
              <a:gd name="connsiteX1" fmla="*/ 10910 w 2563318"/>
              <a:gd name="connsiteY1" fmla="*/ 0 h 6868160"/>
              <a:gd name="connsiteX2" fmla="*/ 1922489 w 2563318"/>
              <a:gd name="connsiteY2" fmla="*/ 10160 h 6868160"/>
              <a:gd name="connsiteX3" fmla="*/ 2563318 w 2563318"/>
              <a:gd name="connsiteY3" fmla="*/ 6868160 h 6868160"/>
              <a:gd name="connsiteX4" fmla="*/ 0 w 2563318"/>
              <a:gd name="connsiteY4" fmla="*/ 6868160 h 6868160"/>
              <a:gd name="connsiteX0" fmla="*/ 0 w 3599638"/>
              <a:gd name="connsiteY0" fmla="*/ 6868160 h 6868160"/>
              <a:gd name="connsiteX1" fmla="*/ 10910 w 3599638"/>
              <a:gd name="connsiteY1" fmla="*/ 0 h 6868160"/>
              <a:gd name="connsiteX2" fmla="*/ 1922489 w 3599638"/>
              <a:gd name="connsiteY2" fmla="*/ 10160 h 6868160"/>
              <a:gd name="connsiteX3" fmla="*/ 3599638 w 3599638"/>
              <a:gd name="connsiteY3" fmla="*/ 6858000 h 6868160"/>
              <a:gd name="connsiteX4" fmla="*/ 0 w 3599638"/>
              <a:gd name="connsiteY4" fmla="*/ 6868160 h 6868160"/>
              <a:gd name="connsiteX0" fmla="*/ 0 w 3873958"/>
              <a:gd name="connsiteY0" fmla="*/ 6868160 h 6868160"/>
              <a:gd name="connsiteX1" fmla="*/ 10910 w 3873958"/>
              <a:gd name="connsiteY1" fmla="*/ 0 h 6868160"/>
              <a:gd name="connsiteX2" fmla="*/ 1922489 w 3873958"/>
              <a:gd name="connsiteY2" fmla="*/ 10160 h 6868160"/>
              <a:gd name="connsiteX3" fmla="*/ 3873958 w 3873958"/>
              <a:gd name="connsiteY3" fmla="*/ 6847840 h 6868160"/>
              <a:gd name="connsiteX4" fmla="*/ 0 w 3873958"/>
              <a:gd name="connsiteY4" fmla="*/ 6868160 h 6868160"/>
              <a:gd name="connsiteX0" fmla="*/ 0 w 3802838"/>
              <a:gd name="connsiteY0" fmla="*/ 6868160 h 6868160"/>
              <a:gd name="connsiteX1" fmla="*/ 10910 w 3802838"/>
              <a:gd name="connsiteY1" fmla="*/ 0 h 6868160"/>
              <a:gd name="connsiteX2" fmla="*/ 1922489 w 3802838"/>
              <a:gd name="connsiteY2" fmla="*/ 10160 h 6868160"/>
              <a:gd name="connsiteX3" fmla="*/ 3802838 w 3802838"/>
              <a:gd name="connsiteY3" fmla="*/ 6858000 h 6868160"/>
              <a:gd name="connsiteX4" fmla="*/ 0 w 3802838"/>
              <a:gd name="connsiteY4" fmla="*/ 6868160 h 6868160"/>
              <a:gd name="connsiteX0" fmla="*/ 0 w 3795343"/>
              <a:gd name="connsiteY0" fmla="*/ 6868160 h 6868160"/>
              <a:gd name="connsiteX1" fmla="*/ 10910 w 3795343"/>
              <a:gd name="connsiteY1" fmla="*/ 0 h 6868160"/>
              <a:gd name="connsiteX2" fmla="*/ 1922489 w 3795343"/>
              <a:gd name="connsiteY2" fmla="*/ 10160 h 6868160"/>
              <a:gd name="connsiteX3" fmla="*/ 3795343 w 3795343"/>
              <a:gd name="connsiteY3" fmla="*/ 6865495 h 6868160"/>
              <a:gd name="connsiteX4" fmla="*/ 0 w 3795343"/>
              <a:gd name="connsiteY4" fmla="*/ 6868160 h 6868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5343" h="6868160">
                <a:moveTo>
                  <a:pt x="0" y="6868160"/>
                </a:moveTo>
                <a:cubicBezTo>
                  <a:pt x="3637" y="4578773"/>
                  <a:pt x="7273" y="2289387"/>
                  <a:pt x="10910" y="0"/>
                </a:cubicBezTo>
                <a:lnTo>
                  <a:pt x="1922489" y="10160"/>
                </a:lnTo>
                <a:lnTo>
                  <a:pt x="3795343" y="6865495"/>
                </a:lnTo>
                <a:lnTo>
                  <a:pt x="0" y="6868160"/>
                </a:lnTo>
                <a:close/>
              </a:path>
            </a:pathLst>
          </a:cu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a:extLst>
              <a:ext uri="{FF2B5EF4-FFF2-40B4-BE49-F238E27FC236}">
                <a16:creationId xmlns:a16="http://schemas.microsoft.com/office/drawing/2014/main" id="{1F3CAD52-B49F-3748-929C-CDB8CC7804A6}"/>
              </a:ext>
            </a:extLst>
          </p:cNvPr>
          <p:cNvSpPr>
            <a:spLocks noGrp="1"/>
          </p:cNvSpPr>
          <p:nvPr>
            <p:ph type="subTitle" idx="11"/>
          </p:nvPr>
        </p:nvSpPr>
        <p:spPr>
          <a:xfrm>
            <a:off x="6585308" y="2164080"/>
            <a:ext cx="4780850" cy="925915"/>
          </a:xfr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ext Placeholder 3">
            <a:extLst>
              <a:ext uri="{FF2B5EF4-FFF2-40B4-BE49-F238E27FC236}">
                <a16:creationId xmlns:a16="http://schemas.microsoft.com/office/drawing/2014/main" id="{FCCB7615-6986-6940-9876-6A6639B64C56}"/>
              </a:ext>
            </a:extLst>
          </p:cNvPr>
          <p:cNvSpPr>
            <a:spLocks noGrp="1"/>
          </p:cNvSpPr>
          <p:nvPr>
            <p:ph type="body" sz="half" idx="15"/>
          </p:nvPr>
        </p:nvSpPr>
        <p:spPr>
          <a:xfrm>
            <a:off x="6585308" y="3089995"/>
            <a:ext cx="4780850" cy="1596398"/>
          </a:xfrm>
        </p:spPr>
        <p:txBody>
          <a:bodyPr>
            <a:normAutofit/>
          </a:bodyPr>
          <a:lstStyle>
            <a:lvl1pPr marL="0" indent="0">
              <a:buNone/>
              <a:defRPr sz="1800" b="0" i="0" cap="none" baseline="0">
                <a:solidFill>
                  <a:schemeClr val="accent3"/>
                </a:solidFill>
                <a:latin typeface="Source Sans Pro Light" panose="020B0403030403020204" pitchFamily="34" charset="0"/>
                <a:ea typeface="Source Sans Pro Light" panose="020B04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Picture Placeholder 3">
            <a:extLst>
              <a:ext uri="{FF2B5EF4-FFF2-40B4-BE49-F238E27FC236}">
                <a16:creationId xmlns:a16="http://schemas.microsoft.com/office/drawing/2014/main" id="{99D7C468-8F42-AA44-AA25-C05EFAFFFF3F}"/>
              </a:ext>
            </a:extLst>
          </p:cNvPr>
          <p:cNvSpPr>
            <a:spLocks noGrp="1"/>
          </p:cNvSpPr>
          <p:nvPr>
            <p:ph type="pic" sz="quarter" idx="16"/>
          </p:nvPr>
        </p:nvSpPr>
        <p:spPr>
          <a:xfrm>
            <a:off x="825842" y="900953"/>
            <a:ext cx="4989041" cy="5082988"/>
          </a:xfrm>
        </p:spPr>
        <p:txBody>
          <a:bodyPr/>
          <a:lstStyle>
            <a:lvl1pPr>
              <a:defRPr>
                <a:solidFill>
                  <a:schemeClr val="accent1"/>
                </a:solidFill>
              </a:defRPr>
            </a:lvl1pPr>
          </a:lstStyle>
          <a:p>
            <a:r>
              <a:rPr lang="en-US"/>
              <a:t>Click icon to add picture</a:t>
            </a:r>
          </a:p>
        </p:txBody>
      </p:sp>
      <p:sp>
        <p:nvSpPr>
          <p:cNvPr id="3" name="Slide Number Placeholder 2">
            <a:extLst>
              <a:ext uri="{FF2B5EF4-FFF2-40B4-BE49-F238E27FC236}">
                <a16:creationId xmlns:a16="http://schemas.microsoft.com/office/drawing/2014/main" id="{11EE4871-847F-2247-81E8-DD015A712903}"/>
              </a:ext>
            </a:extLst>
          </p:cNvPr>
          <p:cNvSpPr>
            <a:spLocks noGrp="1"/>
          </p:cNvSpPr>
          <p:nvPr>
            <p:ph type="sldNum" sz="quarter" idx="10"/>
          </p:nvPr>
        </p:nvSpPr>
        <p:spPr/>
        <p:txBody>
          <a:bodyPr/>
          <a:lstStyle/>
          <a:p>
            <a:fld id="{8AB3F92E-EDB3-A342-AA57-478032349917}" type="slidenum">
              <a:rPr lang="en-US" smtClean="0"/>
              <a:pPr/>
              <a:t>‹#›</a:t>
            </a:fld>
            <a:endParaRPr lang="en-US"/>
          </a:p>
        </p:txBody>
      </p:sp>
    </p:spTree>
    <p:extLst>
      <p:ext uri="{BB962C8B-B14F-4D97-AF65-F5344CB8AC3E}">
        <p14:creationId xmlns:p14="http://schemas.microsoft.com/office/powerpoint/2010/main" val="2692766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Layout ">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A2878DC-B869-FA4B-9CA7-FCCF70B29BC6}"/>
              </a:ext>
            </a:extLst>
          </p:cNvPr>
          <p:cNvSpPr>
            <a:spLocks noGrp="1"/>
          </p:cNvSpPr>
          <p:nvPr>
            <p:ph type="sldNum" sz="quarter" idx="10"/>
          </p:nvPr>
        </p:nvSpPr>
        <p:spPr/>
        <p:txBody>
          <a:bodyPr/>
          <a:lstStyle/>
          <a:p>
            <a:fld id="{8AB3F92E-EDB3-A342-AA57-478032349917}" type="slidenum">
              <a:rPr lang="en-US" smtClean="0"/>
              <a:pPr/>
              <a:t>‹#›</a:t>
            </a:fld>
            <a:endParaRPr lang="en-US"/>
          </a:p>
        </p:txBody>
      </p:sp>
      <p:sp>
        <p:nvSpPr>
          <p:cNvPr id="14" name="Picture Placeholder 13">
            <a:extLst>
              <a:ext uri="{FF2B5EF4-FFF2-40B4-BE49-F238E27FC236}">
                <a16:creationId xmlns:a16="http://schemas.microsoft.com/office/drawing/2014/main" id="{2CD10A83-1C50-A440-AB3C-658AD4C45072}"/>
              </a:ext>
            </a:extLst>
          </p:cNvPr>
          <p:cNvSpPr>
            <a:spLocks noGrp="1"/>
          </p:cNvSpPr>
          <p:nvPr>
            <p:ph type="pic" sz="quarter" idx="12"/>
          </p:nvPr>
        </p:nvSpPr>
        <p:spPr>
          <a:xfrm>
            <a:off x="814557" y="2331541"/>
            <a:ext cx="3184525" cy="3121025"/>
          </a:xfrm>
        </p:spPr>
        <p:txBody>
          <a:bodyPr/>
          <a:lstStyle>
            <a:lvl1pPr>
              <a:defRPr>
                <a:solidFill>
                  <a:schemeClr val="accent1"/>
                </a:solidFill>
              </a:defRPr>
            </a:lvl1pPr>
          </a:lstStyle>
          <a:p>
            <a:r>
              <a:rPr lang="en-US"/>
              <a:t>Click icon to add picture</a:t>
            </a:r>
          </a:p>
        </p:txBody>
      </p:sp>
      <p:sp>
        <p:nvSpPr>
          <p:cNvPr id="15" name="Picture Placeholder 13">
            <a:extLst>
              <a:ext uri="{FF2B5EF4-FFF2-40B4-BE49-F238E27FC236}">
                <a16:creationId xmlns:a16="http://schemas.microsoft.com/office/drawing/2014/main" id="{A2FC240B-424C-684F-9E06-DF73FBB2000A}"/>
              </a:ext>
            </a:extLst>
          </p:cNvPr>
          <p:cNvSpPr>
            <a:spLocks noGrp="1"/>
          </p:cNvSpPr>
          <p:nvPr>
            <p:ph type="pic" sz="quarter" idx="13"/>
          </p:nvPr>
        </p:nvSpPr>
        <p:spPr>
          <a:xfrm>
            <a:off x="8183545" y="2331541"/>
            <a:ext cx="3184525" cy="3121025"/>
          </a:xfrm>
        </p:spPr>
        <p:txBody>
          <a:bodyPr/>
          <a:lstStyle>
            <a:lvl1pPr>
              <a:defRPr>
                <a:solidFill>
                  <a:schemeClr val="accent1"/>
                </a:solidFill>
              </a:defRPr>
            </a:lvl1pPr>
          </a:lstStyle>
          <a:p>
            <a:r>
              <a:rPr lang="en-US"/>
              <a:t>Click icon to add picture</a:t>
            </a:r>
          </a:p>
        </p:txBody>
      </p:sp>
      <p:sp>
        <p:nvSpPr>
          <p:cNvPr id="16" name="Picture Placeholder 13">
            <a:extLst>
              <a:ext uri="{FF2B5EF4-FFF2-40B4-BE49-F238E27FC236}">
                <a16:creationId xmlns:a16="http://schemas.microsoft.com/office/drawing/2014/main" id="{3DF266AD-BA2C-774F-89B9-5495187BDB74}"/>
              </a:ext>
            </a:extLst>
          </p:cNvPr>
          <p:cNvSpPr>
            <a:spLocks noGrp="1"/>
          </p:cNvSpPr>
          <p:nvPr>
            <p:ph type="pic" sz="quarter" idx="14"/>
          </p:nvPr>
        </p:nvSpPr>
        <p:spPr>
          <a:xfrm>
            <a:off x="4499051" y="2331541"/>
            <a:ext cx="3184525" cy="3121025"/>
          </a:xfrm>
        </p:spPr>
        <p:txBody>
          <a:bodyPr/>
          <a:lstStyle>
            <a:lvl1pPr>
              <a:defRPr>
                <a:solidFill>
                  <a:schemeClr val="accent1"/>
                </a:solidFill>
              </a:defRPr>
            </a:lvl1pPr>
          </a:lstStyle>
          <a:p>
            <a:r>
              <a:rPr lang="en-US"/>
              <a:t>Click icon to add picture</a:t>
            </a:r>
          </a:p>
        </p:txBody>
      </p:sp>
      <p:sp>
        <p:nvSpPr>
          <p:cNvPr id="17" name="Text Placeholder 3">
            <a:extLst>
              <a:ext uri="{FF2B5EF4-FFF2-40B4-BE49-F238E27FC236}">
                <a16:creationId xmlns:a16="http://schemas.microsoft.com/office/drawing/2014/main" id="{E0BAD65B-17B2-6E45-A9F2-9434E7530B94}"/>
              </a:ext>
            </a:extLst>
          </p:cNvPr>
          <p:cNvSpPr>
            <a:spLocks noGrp="1"/>
          </p:cNvSpPr>
          <p:nvPr>
            <p:ph type="body" sz="half" idx="15"/>
          </p:nvPr>
        </p:nvSpPr>
        <p:spPr>
          <a:xfrm>
            <a:off x="823930" y="1676400"/>
            <a:ext cx="10550525" cy="567902"/>
          </a:xfrm>
        </p:spPr>
        <p:txBody>
          <a:bodyPr>
            <a:normAutofit/>
          </a:bodyPr>
          <a:lstStyle>
            <a:lvl1pPr marL="0" indent="0">
              <a:buNone/>
              <a:defRPr sz="1800" b="0" i="0" cap="none" baseline="0">
                <a:solidFill>
                  <a:schemeClr val="accent3"/>
                </a:solidFill>
                <a:latin typeface="Source Sans Pro Light" panose="020B0403030403020204" pitchFamily="34" charset="0"/>
                <a:ea typeface="Source Sans Pro Light" panose="020B04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3">
            <a:extLst>
              <a:ext uri="{FF2B5EF4-FFF2-40B4-BE49-F238E27FC236}">
                <a16:creationId xmlns:a16="http://schemas.microsoft.com/office/drawing/2014/main" id="{4FE1CB8E-5E45-DF40-8CD3-6097EF2315CF}"/>
              </a:ext>
            </a:extLst>
          </p:cNvPr>
          <p:cNvSpPr>
            <a:spLocks noGrp="1"/>
          </p:cNvSpPr>
          <p:nvPr>
            <p:ph type="body" sz="half" idx="16"/>
          </p:nvPr>
        </p:nvSpPr>
        <p:spPr>
          <a:xfrm>
            <a:off x="813770" y="5539805"/>
            <a:ext cx="3184525" cy="496181"/>
          </a:xfrm>
        </p:spPr>
        <p:txBody>
          <a:bodyPr>
            <a:normAutofit/>
          </a:bodyPr>
          <a:lstStyle>
            <a:lvl1pPr marL="0" indent="0">
              <a:buNone/>
              <a:defRPr sz="1400" b="0" i="0" cap="none" baseline="0">
                <a:solidFill>
                  <a:schemeClr val="accent3"/>
                </a:solidFill>
                <a:latin typeface="Source Sans Pro Light" panose="020B0403030403020204" pitchFamily="34" charset="0"/>
                <a:ea typeface="Source Sans Pro Light" panose="020B04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ext Placeholder 3">
            <a:extLst>
              <a:ext uri="{FF2B5EF4-FFF2-40B4-BE49-F238E27FC236}">
                <a16:creationId xmlns:a16="http://schemas.microsoft.com/office/drawing/2014/main" id="{04424382-F6C4-8445-B901-BA168A9707FF}"/>
              </a:ext>
            </a:extLst>
          </p:cNvPr>
          <p:cNvSpPr>
            <a:spLocks noGrp="1"/>
          </p:cNvSpPr>
          <p:nvPr>
            <p:ph type="body" sz="half" idx="17"/>
          </p:nvPr>
        </p:nvSpPr>
        <p:spPr>
          <a:xfrm>
            <a:off x="4491690" y="5539805"/>
            <a:ext cx="3184525" cy="496181"/>
          </a:xfrm>
        </p:spPr>
        <p:txBody>
          <a:bodyPr>
            <a:normAutofit/>
          </a:bodyPr>
          <a:lstStyle>
            <a:lvl1pPr marL="0" indent="0">
              <a:buNone/>
              <a:defRPr sz="1400" b="0" i="0" cap="none" baseline="0">
                <a:solidFill>
                  <a:schemeClr val="accent3"/>
                </a:solidFill>
                <a:latin typeface="Source Sans Pro Light" panose="020B0403030403020204" pitchFamily="34" charset="0"/>
                <a:ea typeface="Source Sans Pro Light" panose="020B04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3">
            <a:extLst>
              <a:ext uri="{FF2B5EF4-FFF2-40B4-BE49-F238E27FC236}">
                <a16:creationId xmlns:a16="http://schemas.microsoft.com/office/drawing/2014/main" id="{B074D2A7-516F-8B44-839D-0125C7B9DC3A}"/>
              </a:ext>
            </a:extLst>
          </p:cNvPr>
          <p:cNvSpPr>
            <a:spLocks noGrp="1"/>
          </p:cNvSpPr>
          <p:nvPr>
            <p:ph type="body" sz="half" idx="18"/>
          </p:nvPr>
        </p:nvSpPr>
        <p:spPr>
          <a:xfrm>
            <a:off x="8189930" y="5539805"/>
            <a:ext cx="3184525" cy="496181"/>
          </a:xfrm>
        </p:spPr>
        <p:txBody>
          <a:bodyPr>
            <a:normAutofit/>
          </a:bodyPr>
          <a:lstStyle>
            <a:lvl1pPr marL="0" indent="0">
              <a:buNone/>
              <a:defRPr sz="1400" b="0" i="0" cap="none" baseline="0">
                <a:solidFill>
                  <a:schemeClr val="accent3"/>
                </a:solidFill>
                <a:latin typeface="Source Sans Pro Light" panose="020B0403030403020204" pitchFamily="34" charset="0"/>
                <a:ea typeface="Source Sans Pro Light" panose="020B04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ubtitle 2">
            <a:extLst>
              <a:ext uri="{FF2B5EF4-FFF2-40B4-BE49-F238E27FC236}">
                <a16:creationId xmlns:a16="http://schemas.microsoft.com/office/drawing/2014/main" id="{5F093101-3D96-9740-BC6D-E027C628AC3C}"/>
              </a:ext>
            </a:extLst>
          </p:cNvPr>
          <p:cNvSpPr>
            <a:spLocks noGrp="1"/>
          </p:cNvSpPr>
          <p:nvPr>
            <p:ph type="subTitle" idx="11"/>
          </p:nvPr>
        </p:nvSpPr>
        <p:spPr>
          <a:xfrm>
            <a:off x="825843" y="730573"/>
            <a:ext cx="8653437" cy="925915"/>
          </a:xfr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13969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2592370-FBCB-0F43-A560-474914F68DFC}"/>
              </a:ext>
            </a:extLst>
          </p:cNvPr>
          <p:cNvSpPr>
            <a:spLocks noGrp="1"/>
          </p:cNvSpPr>
          <p:nvPr>
            <p:ph type="sldNum" sz="quarter" idx="10"/>
          </p:nvPr>
        </p:nvSpPr>
        <p:spPr/>
        <p:txBody>
          <a:bodyPr/>
          <a:lstStyle/>
          <a:p>
            <a:fld id="{8AB3F92E-EDB3-A342-AA57-478032349917}" type="slidenum">
              <a:rPr lang="en-US" smtClean="0"/>
              <a:pPr/>
              <a:t>‹#›</a:t>
            </a:fld>
            <a:endParaRPr lang="en-US"/>
          </a:p>
        </p:txBody>
      </p:sp>
      <p:sp>
        <p:nvSpPr>
          <p:cNvPr id="24" name="Text Placeholder 3">
            <a:extLst>
              <a:ext uri="{FF2B5EF4-FFF2-40B4-BE49-F238E27FC236}">
                <a16:creationId xmlns:a16="http://schemas.microsoft.com/office/drawing/2014/main" id="{6DE4CB48-7614-C640-A8EB-52564FA07659}"/>
              </a:ext>
            </a:extLst>
          </p:cNvPr>
          <p:cNvSpPr>
            <a:spLocks noGrp="1"/>
          </p:cNvSpPr>
          <p:nvPr>
            <p:ph type="body" sz="half" idx="16"/>
          </p:nvPr>
        </p:nvSpPr>
        <p:spPr>
          <a:xfrm>
            <a:off x="901182" y="2274146"/>
            <a:ext cx="5867290" cy="3730413"/>
          </a:xfrm>
        </p:spPr>
        <p:txBody>
          <a:bodyPr>
            <a:normAutofit/>
          </a:bodyPr>
          <a:lstStyle>
            <a:lvl1pPr marL="0" indent="0">
              <a:buNone/>
              <a:defRPr sz="1800" b="0" i="0" cap="none" baseline="0">
                <a:solidFill>
                  <a:schemeClr val="accent3"/>
                </a:solidFill>
                <a:latin typeface="Source Sans Pro Light" panose="020B0403030403020204" pitchFamily="34" charset="0"/>
                <a:ea typeface="Source Sans Pro Light" panose="020B04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5" name="Rectangle 24">
            <a:extLst>
              <a:ext uri="{FF2B5EF4-FFF2-40B4-BE49-F238E27FC236}">
                <a16:creationId xmlns:a16="http://schemas.microsoft.com/office/drawing/2014/main" id="{1E6D71A1-D68F-D940-82AE-63D9E9FBC56F}"/>
              </a:ext>
            </a:extLst>
          </p:cNvPr>
          <p:cNvSpPr/>
          <p:nvPr userDrawn="1"/>
        </p:nvSpPr>
        <p:spPr>
          <a:xfrm>
            <a:off x="825843" y="1768248"/>
            <a:ext cx="6040310" cy="4359179"/>
          </a:xfrm>
          <a:prstGeom prst="rect">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Placeholder 3">
            <a:extLst>
              <a:ext uri="{FF2B5EF4-FFF2-40B4-BE49-F238E27FC236}">
                <a16:creationId xmlns:a16="http://schemas.microsoft.com/office/drawing/2014/main" id="{F60F9400-B4FD-1243-A054-A0436BE140FD}"/>
              </a:ext>
            </a:extLst>
          </p:cNvPr>
          <p:cNvSpPr>
            <a:spLocks noGrp="1"/>
          </p:cNvSpPr>
          <p:nvPr>
            <p:ph type="body" sz="half" idx="20"/>
          </p:nvPr>
        </p:nvSpPr>
        <p:spPr>
          <a:xfrm>
            <a:off x="901182" y="1903908"/>
            <a:ext cx="5867290" cy="370238"/>
          </a:xfrm>
        </p:spPr>
        <p:txBody>
          <a:bodyPr>
            <a:normAutofit/>
          </a:bodyPr>
          <a:lstStyle>
            <a:lvl1pPr marL="0" indent="0">
              <a:buNone/>
              <a:defRPr sz="1800" b="0" i="0" cap="all" baseline="0">
                <a:solidFill>
                  <a:schemeClr val="accent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Rectangle 9">
            <a:extLst>
              <a:ext uri="{FF2B5EF4-FFF2-40B4-BE49-F238E27FC236}">
                <a16:creationId xmlns:a16="http://schemas.microsoft.com/office/drawing/2014/main" id="{084E1EB5-75AA-EF4E-B9DC-1FD513E71757}"/>
              </a:ext>
            </a:extLst>
          </p:cNvPr>
          <p:cNvSpPr/>
          <p:nvPr userDrawn="1"/>
        </p:nvSpPr>
        <p:spPr>
          <a:xfrm>
            <a:off x="7032633" y="1768249"/>
            <a:ext cx="4371569" cy="135531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1" name="Text Placeholder 3">
            <a:extLst>
              <a:ext uri="{FF2B5EF4-FFF2-40B4-BE49-F238E27FC236}">
                <a16:creationId xmlns:a16="http://schemas.microsoft.com/office/drawing/2014/main" id="{7FEBBD83-4FBE-6D42-A496-58194455A8B9}"/>
              </a:ext>
            </a:extLst>
          </p:cNvPr>
          <p:cNvSpPr>
            <a:spLocks noGrp="1"/>
          </p:cNvSpPr>
          <p:nvPr>
            <p:ph type="body" sz="half" idx="25" hasCustomPrompt="1"/>
          </p:nvPr>
        </p:nvSpPr>
        <p:spPr>
          <a:xfrm>
            <a:off x="7634221" y="1903907"/>
            <a:ext cx="3688315" cy="337674"/>
          </a:xfrm>
        </p:spPr>
        <p:txBody>
          <a:bodyPr>
            <a:normAutofit/>
          </a:bodyPr>
          <a:lstStyle>
            <a:lvl1pPr marL="0" indent="0">
              <a:buNone/>
              <a:defRPr sz="1800" b="0" i="0" cap="all" spc="0" baseline="0">
                <a:solidFill>
                  <a:schemeClr val="bg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Exercise / Practice</a:t>
            </a:r>
          </a:p>
        </p:txBody>
      </p:sp>
      <p:sp>
        <p:nvSpPr>
          <p:cNvPr id="13" name="Text Placeholder 3">
            <a:extLst>
              <a:ext uri="{FF2B5EF4-FFF2-40B4-BE49-F238E27FC236}">
                <a16:creationId xmlns:a16="http://schemas.microsoft.com/office/drawing/2014/main" id="{4E211E2E-BDD4-8543-B3A6-97884A70447B}"/>
              </a:ext>
            </a:extLst>
          </p:cNvPr>
          <p:cNvSpPr>
            <a:spLocks noGrp="1"/>
          </p:cNvSpPr>
          <p:nvPr>
            <p:ph type="body" sz="half" idx="26" hasCustomPrompt="1"/>
          </p:nvPr>
        </p:nvSpPr>
        <p:spPr>
          <a:xfrm>
            <a:off x="7634221" y="2279826"/>
            <a:ext cx="3688315" cy="592860"/>
          </a:xfrm>
        </p:spPr>
        <p:txBody>
          <a:bodyPr>
            <a:normAutofit/>
          </a:bodyPr>
          <a:lstStyle>
            <a:lvl1pPr marL="0" indent="0">
              <a:buNone/>
              <a:defRPr sz="1400" b="0" i="0" cap="none" spc="0" baseline="0">
                <a:solidFill>
                  <a:schemeClr val="bg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tip</a:t>
            </a:r>
          </a:p>
        </p:txBody>
      </p:sp>
      <p:sp>
        <p:nvSpPr>
          <p:cNvPr id="14" name="Rectangle 13">
            <a:extLst>
              <a:ext uri="{FF2B5EF4-FFF2-40B4-BE49-F238E27FC236}">
                <a16:creationId xmlns:a16="http://schemas.microsoft.com/office/drawing/2014/main" id="{69F53F17-A93C-1044-B7D4-57170AB095AD}"/>
              </a:ext>
            </a:extLst>
          </p:cNvPr>
          <p:cNvSpPr/>
          <p:nvPr userDrawn="1"/>
        </p:nvSpPr>
        <p:spPr>
          <a:xfrm>
            <a:off x="7032633" y="3270180"/>
            <a:ext cx="4371569" cy="135531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5" name="Text Placeholder 3">
            <a:extLst>
              <a:ext uri="{FF2B5EF4-FFF2-40B4-BE49-F238E27FC236}">
                <a16:creationId xmlns:a16="http://schemas.microsoft.com/office/drawing/2014/main" id="{85B93F75-42E1-7C4A-9220-6CDD57AEEE27}"/>
              </a:ext>
            </a:extLst>
          </p:cNvPr>
          <p:cNvSpPr>
            <a:spLocks noGrp="1"/>
          </p:cNvSpPr>
          <p:nvPr>
            <p:ph type="body" sz="half" idx="27" hasCustomPrompt="1"/>
          </p:nvPr>
        </p:nvSpPr>
        <p:spPr>
          <a:xfrm>
            <a:off x="7634221" y="3405838"/>
            <a:ext cx="3688315" cy="337674"/>
          </a:xfrm>
        </p:spPr>
        <p:txBody>
          <a:bodyPr>
            <a:normAutofit/>
          </a:bodyPr>
          <a:lstStyle>
            <a:lvl1pPr marL="0" indent="0">
              <a:buNone/>
              <a:defRPr sz="1800" b="0" i="0" cap="all" spc="0" baseline="0">
                <a:solidFill>
                  <a:schemeClr val="bg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Learning Objective</a:t>
            </a:r>
          </a:p>
        </p:txBody>
      </p:sp>
      <p:sp>
        <p:nvSpPr>
          <p:cNvPr id="18" name="Text Placeholder 3">
            <a:extLst>
              <a:ext uri="{FF2B5EF4-FFF2-40B4-BE49-F238E27FC236}">
                <a16:creationId xmlns:a16="http://schemas.microsoft.com/office/drawing/2014/main" id="{B830354B-B008-B74E-B7C0-126DE5DD5C8F}"/>
              </a:ext>
            </a:extLst>
          </p:cNvPr>
          <p:cNvSpPr>
            <a:spLocks noGrp="1"/>
          </p:cNvSpPr>
          <p:nvPr>
            <p:ph type="body" sz="half" idx="28" hasCustomPrompt="1"/>
          </p:nvPr>
        </p:nvSpPr>
        <p:spPr>
          <a:xfrm>
            <a:off x="7634221" y="3781758"/>
            <a:ext cx="3688315" cy="587144"/>
          </a:xfrm>
        </p:spPr>
        <p:txBody>
          <a:bodyPr>
            <a:normAutofit/>
          </a:bodyPr>
          <a:lstStyle>
            <a:lvl1pPr marL="0" indent="0">
              <a:buNone/>
              <a:defRPr sz="1400" b="0" i="0" cap="none" spc="0" baseline="0">
                <a:solidFill>
                  <a:schemeClr val="bg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tip</a:t>
            </a:r>
          </a:p>
        </p:txBody>
      </p:sp>
      <p:pic>
        <p:nvPicPr>
          <p:cNvPr id="4" name="Picture 3" descr="A close up of a logo&#10;&#10;Description automatically generated">
            <a:extLst>
              <a:ext uri="{FF2B5EF4-FFF2-40B4-BE49-F238E27FC236}">
                <a16:creationId xmlns:a16="http://schemas.microsoft.com/office/drawing/2014/main" id="{6CAD69C8-19F6-1D45-BEB9-8CB570CEFF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04827" y="1816946"/>
            <a:ext cx="457200" cy="457200"/>
          </a:xfrm>
          <a:prstGeom prst="rect">
            <a:avLst/>
          </a:prstGeom>
        </p:spPr>
      </p:pic>
      <p:pic>
        <p:nvPicPr>
          <p:cNvPr id="6" name="Picture 5" descr="A picture containing drawing, light&#10;&#10;Description automatically generated">
            <a:extLst>
              <a:ext uri="{FF2B5EF4-FFF2-40B4-BE49-F238E27FC236}">
                <a16:creationId xmlns:a16="http://schemas.microsoft.com/office/drawing/2014/main" id="{0DC38C14-C08C-6143-B262-6298FADF68F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104827" y="3405838"/>
            <a:ext cx="457200" cy="457200"/>
          </a:xfrm>
          <a:prstGeom prst="rect">
            <a:avLst/>
          </a:prstGeom>
        </p:spPr>
      </p:pic>
      <p:sp>
        <p:nvSpPr>
          <p:cNvPr id="16" name="Rectangle 15">
            <a:extLst>
              <a:ext uri="{FF2B5EF4-FFF2-40B4-BE49-F238E27FC236}">
                <a16:creationId xmlns:a16="http://schemas.microsoft.com/office/drawing/2014/main" id="{FA6D9650-7B86-0F48-B1B0-BA3D15798885}"/>
              </a:ext>
            </a:extLst>
          </p:cNvPr>
          <p:cNvSpPr/>
          <p:nvPr userDrawn="1"/>
        </p:nvSpPr>
        <p:spPr>
          <a:xfrm>
            <a:off x="7032633" y="4772111"/>
            <a:ext cx="4371569" cy="135531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9" name="Text Placeholder 3">
            <a:extLst>
              <a:ext uri="{FF2B5EF4-FFF2-40B4-BE49-F238E27FC236}">
                <a16:creationId xmlns:a16="http://schemas.microsoft.com/office/drawing/2014/main" id="{07A8AF75-506E-104F-8633-4558E6D8E2A9}"/>
              </a:ext>
            </a:extLst>
          </p:cNvPr>
          <p:cNvSpPr>
            <a:spLocks noGrp="1"/>
          </p:cNvSpPr>
          <p:nvPr>
            <p:ph type="body" sz="half" idx="29" hasCustomPrompt="1"/>
          </p:nvPr>
        </p:nvSpPr>
        <p:spPr>
          <a:xfrm>
            <a:off x="7644381" y="4907769"/>
            <a:ext cx="3688315" cy="337674"/>
          </a:xfrm>
        </p:spPr>
        <p:txBody>
          <a:bodyPr>
            <a:normAutofit/>
          </a:bodyPr>
          <a:lstStyle>
            <a:lvl1pPr marL="0" indent="0">
              <a:buNone/>
              <a:defRPr sz="1800" b="0" i="0" cap="all" spc="0" baseline="0">
                <a:solidFill>
                  <a:schemeClr val="bg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Example / good practice</a:t>
            </a:r>
          </a:p>
        </p:txBody>
      </p:sp>
      <p:sp>
        <p:nvSpPr>
          <p:cNvPr id="20" name="Text Placeholder 3">
            <a:extLst>
              <a:ext uri="{FF2B5EF4-FFF2-40B4-BE49-F238E27FC236}">
                <a16:creationId xmlns:a16="http://schemas.microsoft.com/office/drawing/2014/main" id="{C70694BA-FF7F-914E-AE25-355D860D9BF6}"/>
              </a:ext>
            </a:extLst>
          </p:cNvPr>
          <p:cNvSpPr>
            <a:spLocks noGrp="1"/>
          </p:cNvSpPr>
          <p:nvPr>
            <p:ph type="body" sz="half" idx="30" hasCustomPrompt="1"/>
          </p:nvPr>
        </p:nvSpPr>
        <p:spPr>
          <a:xfrm>
            <a:off x="7644381" y="5283689"/>
            <a:ext cx="3688315" cy="580620"/>
          </a:xfrm>
        </p:spPr>
        <p:txBody>
          <a:bodyPr>
            <a:normAutofit/>
          </a:bodyPr>
          <a:lstStyle>
            <a:lvl1pPr marL="0" indent="0">
              <a:buNone/>
              <a:defRPr sz="1400" b="0" i="0" cap="none" spc="0" baseline="0">
                <a:solidFill>
                  <a:schemeClr val="bg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tip</a:t>
            </a:r>
          </a:p>
        </p:txBody>
      </p:sp>
      <p:pic>
        <p:nvPicPr>
          <p:cNvPr id="22" name="Picture 21" descr="A close up of a logo&#10;&#10;Description automatically generated">
            <a:extLst>
              <a:ext uri="{FF2B5EF4-FFF2-40B4-BE49-F238E27FC236}">
                <a16:creationId xmlns:a16="http://schemas.microsoft.com/office/drawing/2014/main" id="{F5337EF3-750B-014A-BE8C-0555C091656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114987" y="4895100"/>
            <a:ext cx="457200" cy="457200"/>
          </a:xfrm>
          <a:prstGeom prst="rect">
            <a:avLst/>
          </a:prstGeom>
        </p:spPr>
      </p:pic>
      <p:sp>
        <p:nvSpPr>
          <p:cNvPr id="26" name="Subtitle 2">
            <a:extLst>
              <a:ext uri="{FF2B5EF4-FFF2-40B4-BE49-F238E27FC236}">
                <a16:creationId xmlns:a16="http://schemas.microsoft.com/office/drawing/2014/main" id="{6F7C1EE1-68D2-CE49-8652-B5882892DB05}"/>
              </a:ext>
            </a:extLst>
          </p:cNvPr>
          <p:cNvSpPr>
            <a:spLocks noGrp="1"/>
          </p:cNvSpPr>
          <p:nvPr>
            <p:ph type="subTitle" idx="11"/>
          </p:nvPr>
        </p:nvSpPr>
        <p:spPr>
          <a:xfrm>
            <a:off x="825843" y="730573"/>
            <a:ext cx="8653437" cy="925915"/>
          </a:xfr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54289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ext Layout">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F6CF580-CD71-2F49-8594-0C9BBAF7376B}"/>
              </a:ext>
            </a:extLst>
          </p:cNvPr>
          <p:cNvSpPr/>
          <p:nvPr userDrawn="1"/>
        </p:nvSpPr>
        <p:spPr>
          <a:xfrm>
            <a:off x="7030721" y="1768247"/>
            <a:ext cx="4371569" cy="2029557"/>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3" name="Slide Number Placeholder 2">
            <a:extLst>
              <a:ext uri="{FF2B5EF4-FFF2-40B4-BE49-F238E27FC236}">
                <a16:creationId xmlns:a16="http://schemas.microsoft.com/office/drawing/2014/main" id="{D2592370-FBCB-0F43-A560-474914F68DFC}"/>
              </a:ext>
            </a:extLst>
          </p:cNvPr>
          <p:cNvSpPr>
            <a:spLocks noGrp="1"/>
          </p:cNvSpPr>
          <p:nvPr>
            <p:ph type="sldNum" sz="quarter" idx="10"/>
          </p:nvPr>
        </p:nvSpPr>
        <p:spPr/>
        <p:txBody>
          <a:bodyPr/>
          <a:lstStyle/>
          <a:p>
            <a:fld id="{8AB3F92E-EDB3-A342-AA57-478032349917}" type="slidenum">
              <a:rPr lang="en-US" smtClean="0"/>
              <a:pPr/>
              <a:t>‹#›</a:t>
            </a:fld>
            <a:endParaRPr lang="en-US"/>
          </a:p>
        </p:txBody>
      </p:sp>
      <p:sp>
        <p:nvSpPr>
          <p:cNvPr id="18" name="Text Placeholder 3">
            <a:extLst>
              <a:ext uri="{FF2B5EF4-FFF2-40B4-BE49-F238E27FC236}">
                <a16:creationId xmlns:a16="http://schemas.microsoft.com/office/drawing/2014/main" id="{F9FAB9F1-C76B-C148-A0CC-CDA77152EE03}"/>
              </a:ext>
            </a:extLst>
          </p:cNvPr>
          <p:cNvSpPr>
            <a:spLocks noGrp="1"/>
          </p:cNvSpPr>
          <p:nvPr>
            <p:ph type="body" sz="half" idx="25" hasCustomPrompt="1"/>
          </p:nvPr>
        </p:nvSpPr>
        <p:spPr>
          <a:xfrm>
            <a:off x="7631767" y="1903907"/>
            <a:ext cx="3688857" cy="337674"/>
          </a:xfrm>
        </p:spPr>
        <p:txBody>
          <a:bodyPr>
            <a:normAutofit/>
          </a:bodyPr>
          <a:lstStyle>
            <a:lvl1pPr marL="0" indent="0">
              <a:buNone/>
              <a:defRPr sz="1800" b="0" i="0" cap="all" spc="0" baseline="0">
                <a:solidFill>
                  <a:schemeClr val="bg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TIP</a:t>
            </a:r>
          </a:p>
        </p:txBody>
      </p:sp>
      <p:pic>
        <p:nvPicPr>
          <p:cNvPr id="5" name="Picture 4" descr="A close up of a logo&#10;&#10;Description automatically generated">
            <a:extLst>
              <a:ext uri="{FF2B5EF4-FFF2-40B4-BE49-F238E27FC236}">
                <a16:creationId xmlns:a16="http://schemas.microsoft.com/office/drawing/2014/main" id="{B91C80EB-C007-6745-8B12-D3DA8B6CCD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02372" y="1822083"/>
            <a:ext cx="457744" cy="457744"/>
          </a:xfrm>
          <a:prstGeom prst="rect">
            <a:avLst/>
          </a:prstGeom>
        </p:spPr>
      </p:pic>
      <p:sp>
        <p:nvSpPr>
          <p:cNvPr id="10" name="Text Placeholder 3">
            <a:extLst>
              <a:ext uri="{FF2B5EF4-FFF2-40B4-BE49-F238E27FC236}">
                <a16:creationId xmlns:a16="http://schemas.microsoft.com/office/drawing/2014/main" id="{DFDA1C6A-1B6D-4B45-A587-889E32979C9D}"/>
              </a:ext>
            </a:extLst>
          </p:cNvPr>
          <p:cNvSpPr>
            <a:spLocks noGrp="1"/>
          </p:cNvSpPr>
          <p:nvPr>
            <p:ph type="body" sz="half" idx="26" hasCustomPrompt="1"/>
          </p:nvPr>
        </p:nvSpPr>
        <p:spPr>
          <a:xfrm>
            <a:off x="7631767" y="2279825"/>
            <a:ext cx="3688857" cy="1408511"/>
          </a:xfrm>
        </p:spPr>
        <p:txBody>
          <a:bodyPr>
            <a:normAutofit/>
          </a:bodyPr>
          <a:lstStyle>
            <a:lvl1pPr marL="0" indent="0">
              <a:buNone/>
              <a:defRPr sz="1400" b="0" i="0" cap="none" spc="0" baseline="0">
                <a:solidFill>
                  <a:schemeClr val="bg1"/>
                </a:solidFill>
                <a:latin typeface="+mj-lt"/>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tip</a:t>
            </a:r>
          </a:p>
        </p:txBody>
      </p:sp>
      <p:sp>
        <p:nvSpPr>
          <p:cNvPr id="11" name="Rectangle 10">
            <a:extLst>
              <a:ext uri="{FF2B5EF4-FFF2-40B4-BE49-F238E27FC236}">
                <a16:creationId xmlns:a16="http://schemas.microsoft.com/office/drawing/2014/main" id="{5F58CCE2-B74D-E948-BA8A-1C488B1CD864}"/>
              </a:ext>
            </a:extLst>
          </p:cNvPr>
          <p:cNvSpPr/>
          <p:nvPr userDrawn="1"/>
        </p:nvSpPr>
        <p:spPr>
          <a:xfrm>
            <a:off x="7030721" y="4000145"/>
            <a:ext cx="4371569" cy="2029557"/>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12" name="Text Placeholder 3">
            <a:extLst>
              <a:ext uri="{FF2B5EF4-FFF2-40B4-BE49-F238E27FC236}">
                <a16:creationId xmlns:a16="http://schemas.microsoft.com/office/drawing/2014/main" id="{B19A54E6-DD9D-C649-9ED3-5600F137A8EE}"/>
              </a:ext>
            </a:extLst>
          </p:cNvPr>
          <p:cNvSpPr>
            <a:spLocks noGrp="1"/>
          </p:cNvSpPr>
          <p:nvPr>
            <p:ph type="body" sz="half" idx="27" hasCustomPrompt="1"/>
          </p:nvPr>
        </p:nvSpPr>
        <p:spPr>
          <a:xfrm>
            <a:off x="7622671" y="4141479"/>
            <a:ext cx="3697953" cy="337674"/>
          </a:xfrm>
        </p:spPr>
        <p:txBody>
          <a:bodyPr>
            <a:normAutofit/>
          </a:bodyPr>
          <a:lstStyle>
            <a:lvl1pPr marL="0" indent="0">
              <a:buNone/>
              <a:defRPr sz="1800" b="0" i="0" cap="all" spc="0" baseline="0">
                <a:solidFill>
                  <a:schemeClr val="bg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Additional Resources</a:t>
            </a:r>
          </a:p>
        </p:txBody>
      </p:sp>
      <p:sp>
        <p:nvSpPr>
          <p:cNvPr id="14" name="Text Placeholder 3">
            <a:extLst>
              <a:ext uri="{FF2B5EF4-FFF2-40B4-BE49-F238E27FC236}">
                <a16:creationId xmlns:a16="http://schemas.microsoft.com/office/drawing/2014/main" id="{EE30667D-1CAC-1644-B7F7-48B021390DDB}"/>
              </a:ext>
            </a:extLst>
          </p:cNvPr>
          <p:cNvSpPr>
            <a:spLocks noGrp="1"/>
          </p:cNvSpPr>
          <p:nvPr>
            <p:ph type="body" sz="half" idx="28" hasCustomPrompt="1"/>
          </p:nvPr>
        </p:nvSpPr>
        <p:spPr>
          <a:xfrm>
            <a:off x="7622671" y="4517399"/>
            <a:ext cx="3697953" cy="1388776"/>
          </a:xfrm>
        </p:spPr>
        <p:txBody>
          <a:bodyPr>
            <a:normAutofit/>
          </a:bodyPr>
          <a:lstStyle>
            <a:lvl1pPr marL="0" indent="0">
              <a:buNone/>
              <a:defRPr sz="1400" b="0" i="0" cap="none" spc="0" baseline="0">
                <a:solidFill>
                  <a:schemeClr val="bg1"/>
                </a:solidFill>
                <a:latin typeface="+mj-lt"/>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tip</a:t>
            </a:r>
          </a:p>
        </p:txBody>
      </p:sp>
      <p:pic>
        <p:nvPicPr>
          <p:cNvPr id="6" name="Picture 5" descr="A picture containing knot, drawing&#10;&#10;Description automatically generated">
            <a:extLst>
              <a:ext uri="{FF2B5EF4-FFF2-40B4-BE49-F238E27FC236}">
                <a16:creationId xmlns:a16="http://schemas.microsoft.com/office/drawing/2014/main" id="{C2061C90-B99F-F54C-97EC-F8C11EB52F3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098096" y="4080519"/>
            <a:ext cx="457200" cy="457200"/>
          </a:xfrm>
          <a:prstGeom prst="rect">
            <a:avLst/>
          </a:prstGeom>
        </p:spPr>
      </p:pic>
      <p:sp>
        <p:nvSpPr>
          <p:cNvPr id="15" name="Subtitle 2">
            <a:extLst>
              <a:ext uri="{FF2B5EF4-FFF2-40B4-BE49-F238E27FC236}">
                <a16:creationId xmlns:a16="http://schemas.microsoft.com/office/drawing/2014/main" id="{455E46FC-5F8A-5F47-A2BE-7BB222DC2790}"/>
              </a:ext>
            </a:extLst>
          </p:cNvPr>
          <p:cNvSpPr>
            <a:spLocks noGrp="1"/>
          </p:cNvSpPr>
          <p:nvPr>
            <p:ph type="subTitle" idx="11"/>
          </p:nvPr>
        </p:nvSpPr>
        <p:spPr>
          <a:xfrm>
            <a:off x="825843" y="730573"/>
            <a:ext cx="8653437" cy="925915"/>
          </a:xfr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6" name="Text Placeholder 3">
            <a:extLst>
              <a:ext uri="{FF2B5EF4-FFF2-40B4-BE49-F238E27FC236}">
                <a16:creationId xmlns:a16="http://schemas.microsoft.com/office/drawing/2014/main" id="{47907C2A-BB57-E346-8F29-F6A05DE800A2}"/>
              </a:ext>
            </a:extLst>
          </p:cNvPr>
          <p:cNvSpPr>
            <a:spLocks noGrp="1"/>
          </p:cNvSpPr>
          <p:nvPr>
            <p:ph type="body" sz="half" idx="15"/>
          </p:nvPr>
        </p:nvSpPr>
        <p:spPr>
          <a:xfrm>
            <a:off x="825843" y="1676807"/>
            <a:ext cx="5956922" cy="4352895"/>
          </a:xfrm>
        </p:spPr>
        <p:txBody>
          <a:bodyPr>
            <a:normAutofit/>
          </a:bodyPr>
          <a:lstStyle>
            <a:lvl1pPr marL="0" indent="0">
              <a:buNone/>
              <a:defRPr sz="1800" b="0" i="0" cap="none" baseline="0">
                <a:solidFill>
                  <a:schemeClr val="accent3"/>
                </a:solidFill>
                <a:latin typeface="Source Sans Pro Light" panose="020B0403030403020204" pitchFamily="34" charset="0"/>
                <a:ea typeface="Source Sans Pro Light" panose="020B04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4972876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ith icons">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F6CF580-CD71-2F49-8594-0C9BBAF7376B}"/>
              </a:ext>
            </a:extLst>
          </p:cNvPr>
          <p:cNvSpPr/>
          <p:nvPr userDrawn="1"/>
        </p:nvSpPr>
        <p:spPr>
          <a:xfrm>
            <a:off x="407642" y="1539750"/>
            <a:ext cx="3852444" cy="73524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accent3"/>
                </a:solidFill>
              </a:rPr>
              <a:t>    </a:t>
            </a:r>
            <a:r>
              <a:rPr lang="en-US">
                <a:solidFill>
                  <a:schemeClr val="bg1"/>
                </a:solidFill>
              </a:rPr>
              <a:t>Topics and learning objectives</a:t>
            </a:r>
          </a:p>
        </p:txBody>
      </p:sp>
      <p:sp>
        <p:nvSpPr>
          <p:cNvPr id="11" name="Rectangle 10">
            <a:extLst>
              <a:ext uri="{FF2B5EF4-FFF2-40B4-BE49-F238E27FC236}">
                <a16:creationId xmlns:a16="http://schemas.microsoft.com/office/drawing/2014/main" id="{5F58CCE2-B74D-E948-BA8A-1C488B1CD864}"/>
              </a:ext>
            </a:extLst>
          </p:cNvPr>
          <p:cNvSpPr/>
          <p:nvPr userDrawn="1"/>
        </p:nvSpPr>
        <p:spPr>
          <a:xfrm>
            <a:off x="7664132" y="2819355"/>
            <a:ext cx="3852444" cy="1019437"/>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ES">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a:solidFill>
                  <a:schemeClr val="bg1"/>
                </a:solidFill>
              </a:rPr>
              <a:t>  </a:t>
            </a:r>
            <a:r>
              <a:rPr lang="es-ES" err="1">
                <a:solidFill>
                  <a:schemeClr val="bg1"/>
                </a:solidFill>
              </a:rPr>
              <a:t>With</a:t>
            </a:r>
            <a:r>
              <a:rPr lang="es-ES">
                <a:solidFill>
                  <a:schemeClr val="bg1"/>
                </a:solidFill>
              </a:rPr>
              <a:t> </a:t>
            </a:r>
            <a:r>
              <a:rPr lang="es-ES" err="1">
                <a:solidFill>
                  <a:schemeClr val="bg1"/>
                </a:solidFill>
              </a:rPr>
              <a:t>examples</a:t>
            </a:r>
            <a:r>
              <a:rPr lang="es-ES">
                <a:solidFill>
                  <a:schemeClr val="bg1"/>
                </a:solidFill>
              </a:rPr>
              <a:t>, </a:t>
            </a:r>
            <a:r>
              <a:rPr lang="es-ES" err="1">
                <a:solidFill>
                  <a:schemeClr val="bg1"/>
                </a:solidFill>
              </a:rPr>
              <a:t>exercises</a:t>
            </a:r>
            <a:r>
              <a:rPr lang="es-ES">
                <a:solidFill>
                  <a:schemeClr val="bg1"/>
                </a:solidFill>
              </a:rPr>
              <a:t> &amp; </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err="1">
                <a:solidFill>
                  <a:schemeClr val="bg1"/>
                </a:solidFill>
              </a:rPr>
              <a:t>reading</a:t>
            </a:r>
            <a:r>
              <a:rPr lang="es-ES">
                <a:solidFill>
                  <a:schemeClr val="bg1"/>
                </a:solidFill>
              </a:rPr>
              <a:t> </a:t>
            </a:r>
            <a:r>
              <a:rPr lang="es-ES" err="1">
                <a:solidFill>
                  <a:schemeClr val="bg1"/>
                </a:solidFill>
              </a:rPr>
              <a:t>recommendations</a:t>
            </a:r>
            <a:endParaRPr lang="es-ES">
              <a:solidFill>
                <a:schemeClr val="bg1"/>
              </a:solidFill>
            </a:endParaRPr>
          </a:p>
          <a:p>
            <a:pPr algn="ctr"/>
            <a:endParaRPr lang="en-US">
              <a:solidFill>
                <a:schemeClr val="accent3"/>
              </a:solidFill>
            </a:endParaRPr>
          </a:p>
        </p:txBody>
      </p:sp>
      <p:sp>
        <p:nvSpPr>
          <p:cNvPr id="15" name="Subtitle 2">
            <a:extLst>
              <a:ext uri="{FF2B5EF4-FFF2-40B4-BE49-F238E27FC236}">
                <a16:creationId xmlns:a16="http://schemas.microsoft.com/office/drawing/2014/main" id="{455E46FC-5F8A-5F47-A2BE-7BB222DC2790}"/>
              </a:ext>
            </a:extLst>
          </p:cNvPr>
          <p:cNvSpPr>
            <a:spLocks noGrp="1"/>
          </p:cNvSpPr>
          <p:nvPr>
            <p:ph type="subTitle" idx="11"/>
          </p:nvPr>
        </p:nvSpPr>
        <p:spPr>
          <a:xfrm>
            <a:off x="825843" y="361509"/>
            <a:ext cx="8653437" cy="925915"/>
          </a:xfr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3" name="Picture 12" descr="A picture containing drawing, light&#10;&#10;Description automatically generated">
            <a:extLst>
              <a:ext uri="{FF2B5EF4-FFF2-40B4-BE49-F238E27FC236}">
                <a16:creationId xmlns:a16="http://schemas.microsoft.com/office/drawing/2014/main" id="{ADDE1ACB-2D36-3B42-BA1D-4B9490A8E0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07642" y="1711876"/>
            <a:ext cx="457200" cy="413782"/>
          </a:xfrm>
          <a:prstGeom prst="rect">
            <a:avLst/>
          </a:prstGeom>
        </p:spPr>
      </p:pic>
      <p:pic>
        <p:nvPicPr>
          <p:cNvPr id="16" name="Picture 15" descr="A close up of a logo&#10;&#10;Description automatically generated">
            <a:extLst>
              <a:ext uri="{FF2B5EF4-FFF2-40B4-BE49-F238E27FC236}">
                <a16:creationId xmlns:a16="http://schemas.microsoft.com/office/drawing/2014/main" id="{4C534057-DB41-924F-BC75-E024723EA1D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808709" y="3099598"/>
            <a:ext cx="457200" cy="458949"/>
          </a:xfrm>
          <a:prstGeom prst="rect">
            <a:avLst/>
          </a:prstGeom>
        </p:spPr>
      </p:pic>
      <p:sp>
        <p:nvSpPr>
          <p:cNvPr id="17" name="Rectangle 16">
            <a:extLst>
              <a:ext uri="{FF2B5EF4-FFF2-40B4-BE49-F238E27FC236}">
                <a16:creationId xmlns:a16="http://schemas.microsoft.com/office/drawing/2014/main" id="{D438694F-EEC3-8C4B-98AE-4E986B2E8F06}"/>
              </a:ext>
            </a:extLst>
          </p:cNvPr>
          <p:cNvSpPr/>
          <p:nvPr userDrawn="1"/>
        </p:nvSpPr>
        <p:spPr>
          <a:xfrm>
            <a:off x="7667191" y="4112375"/>
            <a:ext cx="3885295" cy="101482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Available in 4 languages</a:t>
            </a:r>
          </a:p>
        </p:txBody>
      </p:sp>
      <p:sp>
        <p:nvSpPr>
          <p:cNvPr id="19" name="Rectangle 18">
            <a:extLst>
              <a:ext uri="{FF2B5EF4-FFF2-40B4-BE49-F238E27FC236}">
                <a16:creationId xmlns:a16="http://schemas.microsoft.com/office/drawing/2014/main" id="{B8376EEF-432B-1B4B-9C3A-41C6B2145496}"/>
              </a:ext>
            </a:extLst>
          </p:cNvPr>
          <p:cNvSpPr/>
          <p:nvPr userDrawn="1"/>
        </p:nvSpPr>
        <p:spPr>
          <a:xfrm>
            <a:off x="7664132" y="5452868"/>
            <a:ext cx="3885294" cy="1014826"/>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Using different formats</a:t>
            </a:r>
          </a:p>
        </p:txBody>
      </p:sp>
      <p:pic>
        <p:nvPicPr>
          <p:cNvPr id="22" name="Picture 21" descr="A close up of a logo&#10;&#10;Description automatically generated">
            <a:extLst>
              <a:ext uri="{FF2B5EF4-FFF2-40B4-BE49-F238E27FC236}">
                <a16:creationId xmlns:a16="http://schemas.microsoft.com/office/drawing/2014/main" id="{43971D92-D73E-8F48-B695-433D611E729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98957" y="5731681"/>
            <a:ext cx="457200" cy="457200"/>
          </a:xfrm>
          <a:prstGeom prst="rect">
            <a:avLst/>
          </a:prstGeom>
        </p:spPr>
      </p:pic>
      <p:graphicFrame>
        <p:nvGraphicFramePr>
          <p:cNvPr id="28" name="Table Placeholder 10">
            <a:extLst>
              <a:ext uri="{FF2B5EF4-FFF2-40B4-BE49-F238E27FC236}">
                <a16:creationId xmlns:a16="http://schemas.microsoft.com/office/drawing/2014/main" id="{1800618D-BE4D-4141-B3D2-5C11D2047126}"/>
              </a:ext>
            </a:extLst>
          </p:cNvPr>
          <p:cNvGraphicFramePr>
            <a:graphicFrameLocks/>
          </p:cNvGraphicFramePr>
          <p:nvPr userDrawn="1">
            <p:extLst>
              <p:ext uri="{D42A27DB-BD31-4B8C-83A1-F6EECF244321}">
                <p14:modId xmlns:p14="http://schemas.microsoft.com/office/powerpoint/2010/main" val="3738997438"/>
              </p:ext>
            </p:extLst>
          </p:nvPr>
        </p:nvGraphicFramePr>
        <p:xfrm>
          <a:off x="407642" y="2343942"/>
          <a:ext cx="7192740" cy="4123752"/>
        </p:xfrm>
        <a:graphic>
          <a:graphicData uri="http://schemas.openxmlformats.org/drawingml/2006/table">
            <a:tbl>
              <a:tblPr>
                <a:tableStyleId>{5C22544A-7EE6-4342-B048-85BDC9FD1C3A}</a:tableStyleId>
              </a:tblPr>
              <a:tblGrid>
                <a:gridCol w="3238561">
                  <a:extLst>
                    <a:ext uri="{9D8B030D-6E8A-4147-A177-3AD203B41FA5}">
                      <a16:colId xmlns:a16="http://schemas.microsoft.com/office/drawing/2014/main" val="2953266475"/>
                    </a:ext>
                  </a:extLst>
                </a:gridCol>
                <a:gridCol w="3954179">
                  <a:extLst>
                    <a:ext uri="{9D8B030D-6E8A-4147-A177-3AD203B41FA5}">
                      <a16:colId xmlns:a16="http://schemas.microsoft.com/office/drawing/2014/main" val="1956677592"/>
                    </a:ext>
                  </a:extLst>
                </a:gridCol>
              </a:tblGrid>
              <a:tr h="458726">
                <a:tc>
                  <a:txBody>
                    <a:bodyPr/>
                    <a:lstStyle/>
                    <a:p>
                      <a:pPr algn="ctr" fontAlgn="ctr"/>
                      <a:r>
                        <a:rPr lang="es-ES" sz="1400" u="none" strike="noStrike" err="1">
                          <a:solidFill>
                            <a:schemeClr val="bg1"/>
                          </a:solidFill>
                          <a:effectLst/>
                        </a:rPr>
                        <a:t>Unit</a:t>
                      </a:r>
                      <a:endParaRPr lang="es-ES" sz="1400" b="0" i="0" u="none" strike="noStrike">
                        <a:solidFill>
                          <a:schemeClr val="bg1"/>
                        </a:solidFill>
                        <a:effectLst/>
                        <a:latin typeface="Arial" panose="020B0604020202020204" pitchFamily="34" charset="0"/>
                      </a:endParaRPr>
                    </a:p>
                  </a:txBody>
                  <a:tcPr marL="9525" marR="9525" marT="9525" marB="0" anchor="ctr">
                    <a:solidFill>
                      <a:schemeClr val="accent3"/>
                    </a:solidFill>
                  </a:tcPr>
                </a:tc>
                <a:tc>
                  <a:txBody>
                    <a:bodyPr/>
                    <a:lstStyle/>
                    <a:p>
                      <a:pPr algn="ctr" fontAlgn="ctr"/>
                      <a:r>
                        <a:rPr lang="es-ES" sz="1400" u="none" strike="noStrike">
                          <a:solidFill>
                            <a:schemeClr val="bg1"/>
                          </a:solidFill>
                          <a:effectLst/>
                        </a:rPr>
                        <a:t>Modules</a:t>
                      </a:r>
                      <a:endParaRPr lang="es-ES" sz="1400" b="0" i="0" u="none" strike="noStrike">
                        <a:solidFill>
                          <a:schemeClr val="bg1"/>
                        </a:solidFill>
                        <a:effectLst/>
                        <a:latin typeface="Arial" panose="020B0604020202020204" pitchFamily="34" charset="0"/>
                      </a:endParaRPr>
                    </a:p>
                  </a:txBody>
                  <a:tcPr marL="9525" marR="9525" marT="9525" marB="0" anchor="ctr">
                    <a:solidFill>
                      <a:schemeClr val="accent3"/>
                    </a:solidFill>
                  </a:tcPr>
                </a:tc>
                <a:extLst>
                  <a:ext uri="{0D108BD9-81ED-4DB2-BD59-A6C34878D82A}">
                    <a16:rowId xmlns:a16="http://schemas.microsoft.com/office/drawing/2014/main" val="1797218083"/>
                  </a:ext>
                </a:extLst>
              </a:tr>
              <a:tr h="424621">
                <a:tc rowSpan="2">
                  <a:txBody>
                    <a:bodyPr/>
                    <a:lstStyle/>
                    <a:p>
                      <a:pPr algn="l" fontAlgn="ctr"/>
                      <a:r>
                        <a:rPr lang="es-ES" sz="1200" u="none" strike="noStrike">
                          <a:effectLst/>
                        </a:rPr>
                        <a:t>1: WPHF and </a:t>
                      </a:r>
                      <a:r>
                        <a:rPr lang="es-ES" sz="1200" u="none" strike="noStrike" err="1">
                          <a:effectLst/>
                        </a:rPr>
                        <a:t>its</a:t>
                      </a:r>
                      <a:r>
                        <a:rPr lang="es-ES" sz="1200" u="none" strike="noStrike">
                          <a:effectLst/>
                        </a:rPr>
                        <a:t> </a:t>
                      </a:r>
                      <a:r>
                        <a:rPr lang="es-ES" sz="1200" u="none" strike="noStrike" err="1">
                          <a:effectLst/>
                        </a:rPr>
                        <a:t>Community</a:t>
                      </a:r>
                      <a:r>
                        <a:rPr lang="es-ES" sz="1200" u="none" strike="noStrike">
                          <a:effectLst/>
                        </a:rPr>
                        <a:t> of </a:t>
                      </a:r>
                      <a:r>
                        <a:rPr lang="es-ES" sz="1200" u="none" strike="noStrike" err="1">
                          <a:effectLst/>
                        </a:rPr>
                        <a:t>Practice</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ES" sz="1200" u="none" strike="noStrike">
                          <a:effectLst/>
                        </a:rPr>
                        <a:t>Module 1: WPHF Community &amp; Capacity Building Programme</a:t>
                      </a:r>
                      <a:endParaRPr lang="es-ES"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514725949"/>
                  </a:ext>
                </a:extLst>
              </a:tr>
              <a:tr h="217699">
                <a:tc vMerge="1">
                  <a:txBody>
                    <a:bodyPr/>
                    <a:lstStyle/>
                    <a:p>
                      <a:endParaRPr lang="en-GB"/>
                    </a:p>
                  </a:txBody>
                  <a:tcPr/>
                </a:tc>
                <a:tc>
                  <a:txBody>
                    <a:bodyPr/>
                    <a:lstStyle/>
                    <a:p>
                      <a:pPr algn="l" fontAlgn="ctr"/>
                      <a:r>
                        <a:rPr lang="es-ES" sz="1200" u="none" strike="noStrike">
                          <a:effectLst/>
                        </a:rPr>
                        <a:t>Module 2: Welcome to WPHF</a:t>
                      </a:r>
                      <a:endParaRPr lang="es-ES"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127398256"/>
                  </a:ext>
                </a:extLst>
              </a:tr>
              <a:tr h="264682">
                <a:tc rowSpan="2">
                  <a:txBody>
                    <a:bodyPr/>
                    <a:lstStyle/>
                    <a:p>
                      <a:pPr algn="l" fontAlgn="ctr"/>
                      <a:r>
                        <a:rPr lang="es-ES" sz="1200" u="none" strike="noStrike">
                          <a:effectLst/>
                        </a:rPr>
                        <a:t>2: </a:t>
                      </a:r>
                      <a:r>
                        <a:rPr lang="es-ES" sz="1200" u="none" strike="noStrike" err="1">
                          <a:effectLst/>
                        </a:rPr>
                        <a:t>Strategic</a:t>
                      </a:r>
                      <a:r>
                        <a:rPr lang="es-ES" sz="1200" u="none" strike="noStrike">
                          <a:effectLst/>
                        </a:rPr>
                        <a:t> </a:t>
                      </a:r>
                      <a:r>
                        <a:rPr lang="es-ES" sz="1200" u="none" strike="noStrike" err="1">
                          <a:effectLst/>
                        </a:rPr>
                        <a:t>planning</a:t>
                      </a:r>
                      <a:r>
                        <a:rPr lang="es-ES" sz="1200" u="none" strike="noStrike">
                          <a:effectLst/>
                        </a:rPr>
                        <a:t> &amp; </a:t>
                      </a:r>
                      <a:r>
                        <a:rPr lang="es-ES" sz="1200" u="none" strike="noStrike" err="1">
                          <a:effectLst/>
                        </a:rPr>
                        <a:t>resource</a:t>
                      </a:r>
                      <a:r>
                        <a:rPr lang="es-ES" sz="1200" u="none" strike="noStrike">
                          <a:effectLst/>
                        </a:rPr>
                        <a:t> </a:t>
                      </a:r>
                      <a:r>
                        <a:rPr lang="es-ES" sz="1200" u="none" strike="noStrike" err="1">
                          <a:effectLst/>
                        </a:rPr>
                        <a:t>mobilization</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ES" sz="1200" u="none" strike="noStrike">
                          <a:effectLst/>
                        </a:rPr>
                        <a:t>Module 3: </a:t>
                      </a:r>
                      <a:r>
                        <a:rPr lang="es-ES" sz="1200" u="none" strike="noStrike" err="1">
                          <a:effectLst/>
                        </a:rPr>
                        <a:t>Strategic</a:t>
                      </a:r>
                      <a:r>
                        <a:rPr lang="es-ES" sz="1200" u="none" strike="noStrike">
                          <a:effectLst/>
                        </a:rPr>
                        <a:t> </a:t>
                      </a:r>
                      <a:r>
                        <a:rPr lang="es-ES" sz="1200" u="none" strike="noStrike" err="1">
                          <a:effectLst/>
                        </a:rPr>
                        <a:t>planning</a:t>
                      </a:r>
                      <a:endParaRPr lang="es-ES"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340789988"/>
                  </a:ext>
                </a:extLst>
              </a:tr>
              <a:tr h="414400">
                <a:tc vMerge="1">
                  <a:txBody>
                    <a:bodyPr/>
                    <a:lstStyle/>
                    <a:p>
                      <a:endParaRPr lang="en-GB"/>
                    </a:p>
                  </a:txBody>
                  <a:tcPr/>
                </a:tc>
                <a:tc>
                  <a:txBody>
                    <a:bodyPr/>
                    <a:lstStyle/>
                    <a:p>
                      <a:pPr algn="l" fontAlgn="ctr"/>
                      <a:r>
                        <a:rPr lang="es-ES" sz="1200" u="none" strike="noStrike">
                          <a:effectLst/>
                        </a:rPr>
                        <a:t>Module 4: Resource mobilization</a:t>
                      </a:r>
                      <a:endParaRPr lang="es-ES"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411864799"/>
                  </a:ext>
                </a:extLst>
              </a:tr>
              <a:tr h="292517">
                <a:tc rowSpan="2">
                  <a:txBody>
                    <a:bodyPr/>
                    <a:lstStyle/>
                    <a:p>
                      <a:pPr algn="l" fontAlgn="ctr"/>
                      <a:r>
                        <a:rPr lang="es-ES" sz="1200" u="none" strike="noStrike">
                          <a:effectLst/>
                        </a:rPr>
                        <a:t>3: </a:t>
                      </a:r>
                      <a:r>
                        <a:rPr lang="es-ES" sz="1200" u="none" strike="noStrike" err="1">
                          <a:effectLst/>
                        </a:rPr>
                        <a:t>Financial</a:t>
                      </a:r>
                      <a:r>
                        <a:rPr lang="es-ES" sz="1200" u="none" strike="noStrike">
                          <a:effectLst/>
                        </a:rPr>
                        <a:t> </a:t>
                      </a:r>
                      <a:r>
                        <a:rPr lang="es-ES" sz="1200" u="none" strike="noStrike" err="1">
                          <a:effectLst/>
                        </a:rPr>
                        <a:t>management</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ES" sz="1200" u="none" strike="noStrike">
                          <a:effectLst/>
                        </a:rPr>
                        <a:t>Module 5: </a:t>
                      </a:r>
                      <a:r>
                        <a:rPr lang="es-ES" sz="1200" u="none" strike="noStrike" err="1">
                          <a:effectLst/>
                        </a:rPr>
                        <a:t>Budgeting</a:t>
                      </a:r>
                      <a:endParaRPr lang="es-ES"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95505055"/>
                  </a:ext>
                </a:extLst>
              </a:tr>
              <a:tr h="320376">
                <a:tc vMerge="1">
                  <a:txBody>
                    <a:bodyPr/>
                    <a:lstStyle/>
                    <a:p>
                      <a:endParaRPr lang="en-GB"/>
                    </a:p>
                  </a:txBody>
                  <a:tcPr/>
                </a:tc>
                <a:tc>
                  <a:txBody>
                    <a:bodyPr/>
                    <a:lstStyle/>
                    <a:p>
                      <a:pPr algn="l" fontAlgn="ctr"/>
                      <a:r>
                        <a:rPr lang="es-ES" sz="1200" u="none" strike="noStrike">
                          <a:effectLst/>
                        </a:rPr>
                        <a:t>Module 6: Financial management and reporting</a:t>
                      </a:r>
                      <a:endParaRPr lang="es-ES"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985447287"/>
                  </a:ext>
                </a:extLst>
              </a:tr>
              <a:tr h="762635">
                <a:tc rowSpan="3">
                  <a:txBody>
                    <a:bodyPr/>
                    <a:lstStyle/>
                    <a:p>
                      <a:pPr algn="l" fontAlgn="ctr"/>
                      <a:r>
                        <a:rPr lang="es-ES" sz="1200" u="none" strike="noStrike">
                          <a:effectLst/>
                        </a:rPr>
                        <a:t>4: </a:t>
                      </a:r>
                      <a:r>
                        <a:rPr lang="es-ES" sz="1200" u="none" strike="noStrike" err="1">
                          <a:effectLst/>
                        </a:rPr>
                        <a:t>Monitoring</a:t>
                      </a:r>
                      <a:r>
                        <a:rPr lang="es-ES" sz="1200" u="none" strike="noStrike">
                          <a:effectLst/>
                        </a:rPr>
                        <a:t>, </a:t>
                      </a:r>
                      <a:r>
                        <a:rPr lang="es-ES" sz="1200" u="none" strike="noStrike" err="1">
                          <a:effectLst/>
                        </a:rPr>
                        <a:t>evaluation</a:t>
                      </a:r>
                      <a:r>
                        <a:rPr lang="es-ES" sz="1200" u="none" strike="noStrike">
                          <a:effectLst/>
                        </a:rPr>
                        <a:t> &amp; </a:t>
                      </a:r>
                      <a:r>
                        <a:rPr lang="es-ES" sz="1200" u="none" strike="noStrike" err="1">
                          <a:effectLst/>
                        </a:rPr>
                        <a:t>learning</a:t>
                      </a:r>
                      <a:r>
                        <a:rPr lang="es-ES" sz="1200" u="none" strike="noStrike">
                          <a:effectLst/>
                        </a:rPr>
                        <a:t> (MEL)</a:t>
                      </a:r>
                      <a:endParaRPr lang="es-ES" sz="12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ES" sz="1200" u="none" strike="noStrike">
                          <a:effectLst/>
                        </a:rPr>
                        <a:t>Module 7: Results based management (RBM)</a:t>
                      </a:r>
                      <a:endParaRPr lang="es-ES"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638206026"/>
                  </a:ext>
                </a:extLst>
              </a:tr>
              <a:tr h="484048">
                <a:tc vMerge="1">
                  <a:txBody>
                    <a:bodyPr/>
                    <a:lstStyle/>
                    <a:p>
                      <a:endParaRPr lang="en-GB"/>
                    </a:p>
                  </a:txBody>
                  <a:tcPr/>
                </a:tc>
                <a:tc>
                  <a:txBody>
                    <a:bodyPr/>
                    <a:lstStyle/>
                    <a:p>
                      <a:pPr algn="l" fontAlgn="ctr"/>
                      <a:r>
                        <a:rPr lang="es-ES" sz="1200" u="none" strike="noStrike">
                          <a:effectLst/>
                        </a:rPr>
                        <a:t>Module 8: MEL</a:t>
                      </a:r>
                      <a:endParaRPr lang="es-ES"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898415719"/>
                  </a:ext>
                </a:extLst>
              </a:tr>
              <a:tr h="484048">
                <a:tc vMerge="1">
                  <a:txBody>
                    <a:bodyPr/>
                    <a:lstStyle/>
                    <a:p>
                      <a:endParaRPr lang="en-GB"/>
                    </a:p>
                  </a:txBody>
                  <a:tcPr/>
                </a:tc>
                <a:tc>
                  <a:txBody>
                    <a:bodyPr/>
                    <a:lstStyle/>
                    <a:p>
                      <a:pPr algn="l" fontAlgn="ctr"/>
                      <a:r>
                        <a:rPr lang="es-ES" sz="1200" u="none" strike="noStrike">
                          <a:effectLst/>
                        </a:rPr>
                        <a:t>Module 9: </a:t>
                      </a:r>
                      <a:r>
                        <a:rPr lang="es-ES" sz="1200" u="none" strike="noStrike" err="1">
                          <a:effectLst/>
                        </a:rPr>
                        <a:t>Gender</a:t>
                      </a:r>
                      <a:r>
                        <a:rPr lang="es-ES" sz="1200" u="none" strike="noStrike">
                          <a:effectLst/>
                        </a:rPr>
                        <a:t> </a:t>
                      </a:r>
                      <a:r>
                        <a:rPr lang="es-ES" sz="1200" u="none" strike="noStrike" err="1">
                          <a:effectLst/>
                        </a:rPr>
                        <a:t>sensitive</a:t>
                      </a:r>
                      <a:r>
                        <a:rPr lang="es-ES" sz="1200" u="none" strike="noStrike">
                          <a:effectLst/>
                        </a:rPr>
                        <a:t> data </a:t>
                      </a:r>
                      <a:r>
                        <a:rPr lang="es-ES" sz="1200" u="none" strike="noStrike" err="1">
                          <a:effectLst/>
                        </a:rPr>
                        <a:t>collection</a:t>
                      </a:r>
                      <a:endParaRPr lang="es-ES" sz="12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304298468"/>
                  </a:ext>
                </a:extLst>
              </a:tr>
            </a:tbl>
          </a:graphicData>
        </a:graphic>
      </p:graphicFrame>
    </p:spTree>
    <p:extLst>
      <p:ext uri="{BB962C8B-B14F-4D97-AF65-F5344CB8AC3E}">
        <p14:creationId xmlns:p14="http://schemas.microsoft.com/office/powerpoint/2010/main" val="1994719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B24B6-8AC8-4E5B-B861-9302EC2EC02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1F87C0E-984A-4983-A39E-7340AC674F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74DD387-4B03-485D-9FD6-0162768435D8}"/>
              </a:ext>
            </a:extLst>
          </p:cNvPr>
          <p:cNvSpPr>
            <a:spLocks noGrp="1"/>
          </p:cNvSpPr>
          <p:nvPr>
            <p:ph type="dt" sz="half" idx="10"/>
          </p:nvPr>
        </p:nvSpPr>
        <p:spPr/>
        <p:txBody>
          <a:bodyPr/>
          <a:lstStyle/>
          <a:p>
            <a:fld id="{3CF78EC3-B19A-4C2F-A866-5FF760A8C3D3}" type="datetimeFigureOut">
              <a:rPr lang="en-CA" smtClean="0"/>
              <a:t>2023-01-18</a:t>
            </a:fld>
            <a:endParaRPr lang="en-CA"/>
          </a:p>
        </p:txBody>
      </p:sp>
      <p:sp>
        <p:nvSpPr>
          <p:cNvPr id="5" name="Footer Placeholder 4">
            <a:extLst>
              <a:ext uri="{FF2B5EF4-FFF2-40B4-BE49-F238E27FC236}">
                <a16:creationId xmlns:a16="http://schemas.microsoft.com/office/drawing/2014/main" id="{26D1681D-0DCB-43C9-951C-4D010B6E707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7F005C6-AED1-4B07-8E73-39F67F42FA60}"/>
              </a:ext>
            </a:extLst>
          </p:cNvPr>
          <p:cNvSpPr>
            <a:spLocks noGrp="1"/>
          </p:cNvSpPr>
          <p:nvPr>
            <p:ph type="sldNum" sz="quarter" idx="12"/>
          </p:nvPr>
        </p:nvSpPr>
        <p:spPr/>
        <p:txBody>
          <a:bodyPr/>
          <a:lstStyle/>
          <a:p>
            <a:fld id="{484CBFC9-9B63-4840-8A9E-5305204A4F63}" type="slidenum">
              <a:rPr lang="en-CA" smtClean="0"/>
              <a:t>‹#›</a:t>
            </a:fld>
            <a:endParaRPr lang="en-CA"/>
          </a:p>
        </p:txBody>
      </p:sp>
    </p:spTree>
    <p:extLst>
      <p:ext uri="{BB962C8B-B14F-4D97-AF65-F5344CB8AC3E}">
        <p14:creationId xmlns:p14="http://schemas.microsoft.com/office/powerpoint/2010/main" val="14878272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77F1B-AFA8-4E41-8097-857D8BFDBDF9}"/>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E5E64FBB-0A91-5A4F-A18A-E97B0BA4E4F1}"/>
              </a:ext>
            </a:extLst>
          </p:cNvPr>
          <p:cNvSpPr>
            <a:spLocks noGrp="1"/>
          </p:cNvSpPr>
          <p:nvPr>
            <p:ph type="sldNum" sz="quarter" idx="10"/>
          </p:nvPr>
        </p:nvSpPr>
        <p:spPr/>
        <p:txBody>
          <a:bodyPr/>
          <a:lstStyle/>
          <a:p>
            <a:fld id="{8AB3F92E-EDB3-A342-AA57-478032349917}" type="slidenum">
              <a:rPr lang="en-US" smtClean="0"/>
              <a:pPr/>
              <a:t>‹#›</a:t>
            </a:fld>
            <a:endParaRPr lang="en-US"/>
          </a:p>
        </p:txBody>
      </p:sp>
    </p:spTree>
    <p:extLst>
      <p:ext uri="{BB962C8B-B14F-4D97-AF65-F5344CB8AC3E}">
        <p14:creationId xmlns:p14="http://schemas.microsoft.com/office/powerpoint/2010/main" val="17323520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Boxes Layout">
    <p:spTree>
      <p:nvGrpSpPr>
        <p:cNvPr id="1" name=""/>
        <p:cNvGrpSpPr/>
        <p:nvPr/>
      </p:nvGrpSpPr>
      <p:grpSpPr>
        <a:xfrm>
          <a:off x="0" y="0"/>
          <a:ext cx="0" cy="0"/>
          <a:chOff x="0" y="0"/>
          <a:chExt cx="0" cy="0"/>
        </a:xfrm>
      </p:grpSpPr>
      <p:sp>
        <p:nvSpPr>
          <p:cNvPr id="17" name="Parallelogram 16">
            <a:extLst>
              <a:ext uri="{FF2B5EF4-FFF2-40B4-BE49-F238E27FC236}">
                <a16:creationId xmlns:a16="http://schemas.microsoft.com/office/drawing/2014/main" id="{7625B01F-0C9E-2F4E-8463-1A7D88387B1B}"/>
              </a:ext>
            </a:extLst>
          </p:cNvPr>
          <p:cNvSpPr/>
          <p:nvPr userDrawn="1"/>
        </p:nvSpPr>
        <p:spPr>
          <a:xfrm>
            <a:off x="3067291" y="0"/>
            <a:ext cx="5903089" cy="6858001"/>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D2592370-FBCB-0F43-A560-474914F68DFC}"/>
              </a:ext>
            </a:extLst>
          </p:cNvPr>
          <p:cNvSpPr>
            <a:spLocks noGrp="1"/>
          </p:cNvSpPr>
          <p:nvPr>
            <p:ph type="sldNum" sz="quarter" idx="10"/>
          </p:nvPr>
        </p:nvSpPr>
        <p:spPr/>
        <p:txBody>
          <a:bodyPr/>
          <a:lstStyle/>
          <a:p>
            <a:fld id="{8AB3F92E-EDB3-A342-AA57-478032349917}" type="slidenum">
              <a:rPr lang="en-US" smtClean="0"/>
              <a:pPr/>
              <a:t>‹#›</a:t>
            </a:fld>
            <a:endParaRPr lang="en-US"/>
          </a:p>
        </p:txBody>
      </p:sp>
      <p:sp>
        <p:nvSpPr>
          <p:cNvPr id="24" name="Text Placeholder 3">
            <a:extLst>
              <a:ext uri="{FF2B5EF4-FFF2-40B4-BE49-F238E27FC236}">
                <a16:creationId xmlns:a16="http://schemas.microsoft.com/office/drawing/2014/main" id="{6DE4CB48-7614-C640-A8EB-52564FA07659}"/>
              </a:ext>
            </a:extLst>
          </p:cNvPr>
          <p:cNvSpPr>
            <a:spLocks noGrp="1"/>
          </p:cNvSpPr>
          <p:nvPr>
            <p:ph type="body" sz="half" idx="16"/>
          </p:nvPr>
        </p:nvSpPr>
        <p:spPr>
          <a:xfrm>
            <a:off x="823931" y="3585773"/>
            <a:ext cx="3124658" cy="1852499"/>
          </a:xfrm>
        </p:spPr>
        <p:txBody>
          <a:bodyPr>
            <a:normAutofit/>
          </a:bodyPr>
          <a:lstStyle>
            <a:lvl1pPr marL="0" indent="0">
              <a:buNone/>
              <a:defRPr sz="1800" b="0" i="0" cap="none" baseline="0">
                <a:solidFill>
                  <a:schemeClr val="accent3"/>
                </a:solidFill>
                <a:latin typeface="Source Sans Pro Light" panose="020B0403030403020204" pitchFamily="34" charset="0"/>
                <a:ea typeface="Source Sans Pro Light" panose="020B04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8" name="Rectangle 27">
            <a:extLst>
              <a:ext uri="{FF2B5EF4-FFF2-40B4-BE49-F238E27FC236}">
                <a16:creationId xmlns:a16="http://schemas.microsoft.com/office/drawing/2014/main" id="{4BAC1247-E3EE-0644-9406-30100CDAAF3C}"/>
              </a:ext>
            </a:extLst>
          </p:cNvPr>
          <p:cNvSpPr/>
          <p:nvPr userDrawn="1"/>
        </p:nvSpPr>
        <p:spPr>
          <a:xfrm>
            <a:off x="823930" y="2710284"/>
            <a:ext cx="3135603" cy="87548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3">
            <a:extLst>
              <a:ext uri="{FF2B5EF4-FFF2-40B4-BE49-F238E27FC236}">
                <a16:creationId xmlns:a16="http://schemas.microsoft.com/office/drawing/2014/main" id="{362C71B4-0AE0-A544-94D4-0376B32F819C}"/>
              </a:ext>
            </a:extLst>
          </p:cNvPr>
          <p:cNvSpPr>
            <a:spLocks noGrp="1"/>
          </p:cNvSpPr>
          <p:nvPr>
            <p:ph type="body" sz="half" idx="20"/>
          </p:nvPr>
        </p:nvSpPr>
        <p:spPr>
          <a:xfrm>
            <a:off x="970046" y="2825869"/>
            <a:ext cx="2806635" cy="603132"/>
          </a:xfrm>
        </p:spPr>
        <p:txBody>
          <a:bodyPr>
            <a:normAutofit/>
          </a:bodyPr>
          <a:lstStyle>
            <a:lvl1pPr marL="0" indent="0">
              <a:buNone/>
              <a:defRPr sz="1800" b="0" i="0" cap="all" baseline="0">
                <a:solidFill>
                  <a:schemeClr val="bg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Text Placeholder 3">
            <a:extLst>
              <a:ext uri="{FF2B5EF4-FFF2-40B4-BE49-F238E27FC236}">
                <a16:creationId xmlns:a16="http://schemas.microsoft.com/office/drawing/2014/main" id="{52173F6E-FDB9-AD4E-B4C2-EB27EEDB0B57}"/>
              </a:ext>
            </a:extLst>
          </p:cNvPr>
          <p:cNvSpPr>
            <a:spLocks noGrp="1"/>
          </p:cNvSpPr>
          <p:nvPr>
            <p:ph type="body" sz="half" idx="21"/>
          </p:nvPr>
        </p:nvSpPr>
        <p:spPr>
          <a:xfrm>
            <a:off x="4492250" y="3585773"/>
            <a:ext cx="3135603" cy="1852499"/>
          </a:xfrm>
        </p:spPr>
        <p:txBody>
          <a:bodyPr>
            <a:normAutofit/>
          </a:bodyPr>
          <a:lstStyle>
            <a:lvl1pPr marL="0" indent="0">
              <a:buNone/>
              <a:defRPr sz="1800" b="0" i="0" cap="none" baseline="0">
                <a:solidFill>
                  <a:schemeClr val="accent3"/>
                </a:solidFill>
                <a:latin typeface="Source Sans Pro Light" panose="020B0403030403020204" pitchFamily="34" charset="0"/>
                <a:ea typeface="Source Sans Pro Light" panose="020B04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4" name="Rectangle 13">
            <a:extLst>
              <a:ext uri="{FF2B5EF4-FFF2-40B4-BE49-F238E27FC236}">
                <a16:creationId xmlns:a16="http://schemas.microsoft.com/office/drawing/2014/main" id="{0353E1D6-2D1D-6A44-AEF9-CA222F0E2511}"/>
              </a:ext>
            </a:extLst>
          </p:cNvPr>
          <p:cNvSpPr/>
          <p:nvPr userDrawn="1"/>
        </p:nvSpPr>
        <p:spPr>
          <a:xfrm>
            <a:off x="4504478" y="2710284"/>
            <a:ext cx="3135603" cy="875489"/>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a:extLst>
              <a:ext uri="{FF2B5EF4-FFF2-40B4-BE49-F238E27FC236}">
                <a16:creationId xmlns:a16="http://schemas.microsoft.com/office/drawing/2014/main" id="{AC2D5ED4-9304-B445-873A-8C4EE85585F1}"/>
              </a:ext>
            </a:extLst>
          </p:cNvPr>
          <p:cNvSpPr>
            <a:spLocks noGrp="1"/>
          </p:cNvSpPr>
          <p:nvPr>
            <p:ph type="body" sz="half" idx="22"/>
          </p:nvPr>
        </p:nvSpPr>
        <p:spPr>
          <a:xfrm>
            <a:off x="4668846" y="2825869"/>
            <a:ext cx="2806635" cy="603132"/>
          </a:xfrm>
        </p:spPr>
        <p:txBody>
          <a:bodyPr>
            <a:normAutofit/>
          </a:bodyPr>
          <a:lstStyle>
            <a:lvl1pPr marL="0" indent="0">
              <a:buNone/>
              <a:defRPr sz="1800" b="0" i="0" cap="all" baseline="0">
                <a:solidFill>
                  <a:schemeClr val="bg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6" name="Text Placeholder 3">
            <a:extLst>
              <a:ext uri="{FF2B5EF4-FFF2-40B4-BE49-F238E27FC236}">
                <a16:creationId xmlns:a16="http://schemas.microsoft.com/office/drawing/2014/main" id="{E6F1505B-152B-FC4B-8847-A804E6982253}"/>
              </a:ext>
            </a:extLst>
          </p:cNvPr>
          <p:cNvSpPr>
            <a:spLocks noGrp="1"/>
          </p:cNvSpPr>
          <p:nvPr>
            <p:ph type="body" sz="half" idx="23"/>
          </p:nvPr>
        </p:nvSpPr>
        <p:spPr>
          <a:xfrm>
            <a:off x="8185027" y="3585773"/>
            <a:ext cx="3135603" cy="1852499"/>
          </a:xfrm>
        </p:spPr>
        <p:txBody>
          <a:bodyPr>
            <a:normAutofit/>
          </a:bodyPr>
          <a:lstStyle>
            <a:lvl1pPr marL="0" indent="0">
              <a:buNone/>
              <a:defRPr sz="1800" b="0" i="0" cap="none" baseline="0">
                <a:solidFill>
                  <a:schemeClr val="accent3"/>
                </a:solidFill>
                <a:latin typeface="Source Sans Pro Light" panose="020B0403030403020204" pitchFamily="34" charset="0"/>
                <a:ea typeface="Source Sans Pro Light" panose="020B04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8" name="Rectangle 17">
            <a:extLst>
              <a:ext uri="{FF2B5EF4-FFF2-40B4-BE49-F238E27FC236}">
                <a16:creationId xmlns:a16="http://schemas.microsoft.com/office/drawing/2014/main" id="{9359A2ED-57D8-4A47-97AE-0AF5FB807F05}"/>
              </a:ext>
            </a:extLst>
          </p:cNvPr>
          <p:cNvSpPr/>
          <p:nvPr userDrawn="1"/>
        </p:nvSpPr>
        <p:spPr>
          <a:xfrm>
            <a:off x="8185027" y="2710284"/>
            <a:ext cx="3135603" cy="875489"/>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3">
            <a:extLst>
              <a:ext uri="{FF2B5EF4-FFF2-40B4-BE49-F238E27FC236}">
                <a16:creationId xmlns:a16="http://schemas.microsoft.com/office/drawing/2014/main" id="{BFA2F804-4D54-F549-A19A-BE82896C5BBA}"/>
              </a:ext>
            </a:extLst>
          </p:cNvPr>
          <p:cNvSpPr>
            <a:spLocks noGrp="1"/>
          </p:cNvSpPr>
          <p:nvPr>
            <p:ph type="body" sz="half" idx="24"/>
          </p:nvPr>
        </p:nvSpPr>
        <p:spPr>
          <a:xfrm>
            <a:off x="8331143" y="2825869"/>
            <a:ext cx="2806635" cy="603132"/>
          </a:xfrm>
        </p:spPr>
        <p:txBody>
          <a:bodyPr>
            <a:normAutofit/>
          </a:bodyPr>
          <a:lstStyle>
            <a:lvl1pPr marL="0" indent="0">
              <a:buNone/>
              <a:defRPr sz="1800" b="0" i="0" cap="all" baseline="0">
                <a:solidFill>
                  <a:schemeClr val="bg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2" name="Text Placeholder 3">
            <a:extLst>
              <a:ext uri="{FF2B5EF4-FFF2-40B4-BE49-F238E27FC236}">
                <a16:creationId xmlns:a16="http://schemas.microsoft.com/office/drawing/2014/main" id="{64DF6A72-DDB7-3345-8394-2F9FB43856A1}"/>
              </a:ext>
            </a:extLst>
          </p:cNvPr>
          <p:cNvSpPr>
            <a:spLocks noGrp="1"/>
          </p:cNvSpPr>
          <p:nvPr>
            <p:ph type="body" sz="half" idx="15"/>
          </p:nvPr>
        </p:nvSpPr>
        <p:spPr>
          <a:xfrm>
            <a:off x="823930" y="1678023"/>
            <a:ext cx="8653437" cy="875489"/>
          </a:xfrm>
        </p:spPr>
        <p:txBody>
          <a:bodyPr>
            <a:normAutofit/>
          </a:bodyPr>
          <a:lstStyle>
            <a:lvl1pPr marL="0" indent="0">
              <a:buNone/>
              <a:defRPr sz="1800" b="0" i="0" cap="none" baseline="0">
                <a:solidFill>
                  <a:schemeClr val="accent3"/>
                </a:solidFill>
                <a:latin typeface="Source Sans Pro Light" panose="020B0403030403020204" pitchFamily="34" charset="0"/>
                <a:ea typeface="Source Sans Pro Light" panose="020B04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0" name="Subtitle 2">
            <a:extLst>
              <a:ext uri="{FF2B5EF4-FFF2-40B4-BE49-F238E27FC236}">
                <a16:creationId xmlns:a16="http://schemas.microsoft.com/office/drawing/2014/main" id="{454F7A36-BC7C-F841-AD6D-F55701EBF1DA}"/>
              </a:ext>
            </a:extLst>
          </p:cNvPr>
          <p:cNvSpPr>
            <a:spLocks noGrp="1"/>
          </p:cNvSpPr>
          <p:nvPr>
            <p:ph type="subTitle" idx="11"/>
          </p:nvPr>
        </p:nvSpPr>
        <p:spPr>
          <a:xfrm>
            <a:off x="825843" y="730573"/>
            <a:ext cx="8653437" cy="925915"/>
          </a:xfr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43965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1A14FC5F-0E39-6D41-AB80-D5B372E1EBB3}"/>
              </a:ext>
            </a:extLst>
          </p:cNvPr>
          <p:cNvSpPr/>
          <p:nvPr userDrawn="1"/>
        </p:nvSpPr>
        <p:spPr>
          <a:xfrm flipH="1">
            <a:off x="0" y="-1"/>
            <a:ext cx="7331244" cy="6858001"/>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F6CF580-CD71-2F49-8594-0C9BBAF7376B}"/>
              </a:ext>
            </a:extLst>
          </p:cNvPr>
          <p:cNvSpPr/>
          <p:nvPr userDrawn="1"/>
        </p:nvSpPr>
        <p:spPr>
          <a:xfrm>
            <a:off x="825842" y="4709057"/>
            <a:ext cx="10488857" cy="112694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3" name="Slide Number Placeholder 2">
            <a:extLst>
              <a:ext uri="{FF2B5EF4-FFF2-40B4-BE49-F238E27FC236}">
                <a16:creationId xmlns:a16="http://schemas.microsoft.com/office/drawing/2014/main" id="{D2592370-FBCB-0F43-A560-474914F68DFC}"/>
              </a:ext>
            </a:extLst>
          </p:cNvPr>
          <p:cNvSpPr>
            <a:spLocks noGrp="1"/>
          </p:cNvSpPr>
          <p:nvPr>
            <p:ph type="sldNum" sz="quarter" idx="10"/>
          </p:nvPr>
        </p:nvSpPr>
        <p:spPr/>
        <p:txBody>
          <a:bodyPr/>
          <a:lstStyle/>
          <a:p>
            <a:fld id="{8AB3F92E-EDB3-A342-AA57-478032349917}" type="slidenum">
              <a:rPr lang="en-US" smtClean="0"/>
              <a:pPr/>
              <a:t>‹#›</a:t>
            </a:fld>
            <a:endParaRPr lang="en-US"/>
          </a:p>
        </p:txBody>
      </p:sp>
      <p:sp>
        <p:nvSpPr>
          <p:cNvPr id="18" name="Text Placeholder 3">
            <a:extLst>
              <a:ext uri="{FF2B5EF4-FFF2-40B4-BE49-F238E27FC236}">
                <a16:creationId xmlns:a16="http://schemas.microsoft.com/office/drawing/2014/main" id="{F9FAB9F1-C76B-C148-A0CC-CDA77152EE03}"/>
              </a:ext>
            </a:extLst>
          </p:cNvPr>
          <p:cNvSpPr>
            <a:spLocks noGrp="1"/>
          </p:cNvSpPr>
          <p:nvPr>
            <p:ph type="body" sz="half" idx="25" hasCustomPrompt="1"/>
          </p:nvPr>
        </p:nvSpPr>
        <p:spPr>
          <a:xfrm>
            <a:off x="1442263" y="4844716"/>
            <a:ext cx="9750777" cy="337674"/>
          </a:xfrm>
        </p:spPr>
        <p:txBody>
          <a:bodyPr>
            <a:normAutofit/>
          </a:bodyPr>
          <a:lstStyle>
            <a:lvl1pPr marL="0" indent="0">
              <a:buNone/>
              <a:defRPr sz="1800" b="0" i="0" cap="all" spc="0" baseline="0">
                <a:solidFill>
                  <a:schemeClr val="bg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Example / good practice</a:t>
            </a:r>
          </a:p>
        </p:txBody>
      </p:sp>
      <p:sp>
        <p:nvSpPr>
          <p:cNvPr id="10" name="Text Placeholder 3">
            <a:extLst>
              <a:ext uri="{FF2B5EF4-FFF2-40B4-BE49-F238E27FC236}">
                <a16:creationId xmlns:a16="http://schemas.microsoft.com/office/drawing/2014/main" id="{DFDA1C6A-1B6D-4B45-A587-889E32979C9D}"/>
              </a:ext>
            </a:extLst>
          </p:cNvPr>
          <p:cNvSpPr>
            <a:spLocks noGrp="1"/>
          </p:cNvSpPr>
          <p:nvPr>
            <p:ph type="body" sz="half" idx="26" hasCustomPrompt="1"/>
          </p:nvPr>
        </p:nvSpPr>
        <p:spPr>
          <a:xfrm>
            <a:off x="1442263" y="5220636"/>
            <a:ext cx="9750777" cy="482102"/>
          </a:xfrm>
        </p:spPr>
        <p:txBody>
          <a:bodyPr>
            <a:normAutofit/>
          </a:bodyPr>
          <a:lstStyle>
            <a:lvl1pPr marL="0" indent="0">
              <a:buNone/>
              <a:defRPr sz="1400" b="0" i="0" cap="none" spc="0" baseline="0">
                <a:solidFill>
                  <a:schemeClr val="bg1"/>
                </a:solidFill>
                <a:latin typeface="+mj-lt"/>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tip</a:t>
            </a:r>
          </a:p>
        </p:txBody>
      </p:sp>
      <p:pic>
        <p:nvPicPr>
          <p:cNvPr id="7" name="Picture 6" descr="A close up of a logo&#10;&#10;Description automatically generated">
            <a:extLst>
              <a:ext uri="{FF2B5EF4-FFF2-40B4-BE49-F238E27FC236}">
                <a16:creationId xmlns:a16="http://schemas.microsoft.com/office/drawing/2014/main" id="{88B4943F-4955-EB42-B6ED-7C401169523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7301" y="4784953"/>
            <a:ext cx="457200" cy="457200"/>
          </a:xfrm>
          <a:prstGeom prst="rect">
            <a:avLst/>
          </a:prstGeom>
        </p:spPr>
      </p:pic>
      <p:sp>
        <p:nvSpPr>
          <p:cNvPr id="12" name="Subtitle 2">
            <a:extLst>
              <a:ext uri="{FF2B5EF4-FFF2-40B4-BE49-F238E27FC236}">
                <a16:creationId xmlns:a16="http://schemas.microsoft.com/office/drawing/2014/main" id="{39E49211-451B-F642-89AB-7FA24AC0E725}"/>
              </a:ext>
            </a:extLst>
          </p:cNvPr>
          <p:cNvSpPr>
            <a:spLocks noGrp="1"/>
          </p:cNvSpPr>
          <p:nvPr>
            <p:ph type="subTitle" idx="11"/>
          </p:nvPr>
        </p:nvSpPr>
        <p:spPr>
          <a:xfrm>
            <a:off x="825843" y="730573"/>
            <a:ext cx="8653437" cy="925915"/>
          </a:xfr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3">
            <a:extLst>
              <a:ext uri="{FF2B5EF4-FFF2-40B4-BE49-F238E27FC236}">
                <a16:creationId xmlns:a16="http://schemas.microsoft.com/office/drawing/2014/main" id="{099D66B8-4BCA-D949-8954-519D8C8E043C}"/>
              </a:ext>
            </a:extLst>
          </p:cNvPr>
          <p:cNvSpPr>
            <a:spLocks noGrp="1"/>
          </p:cNvSpPr>
          <p:nvPr>
            <p:ph type="body" sz="half" idx="15"/>
          </p:nvPr>
        </p:nvSpPr>
        <p:spPr>
          <a:xfrm>
            <a:off x="825843" y="1656488"/>
            <a:ext cx="10488856" cy="3051703"/>
          </a:xfrm>
        </p:spPr>
        <p:txBody>
          <a:bodyPr>
            <a:normAutofit/>
          </a:bodyPr>
          <a:lstStyle>
            <a:lvl1pPr marL="0" indent="0">
              <a:buNone/>
              <a:defRPr sz="1800" b="0" i="0" cap="none" baseline="0">
                <a:solidFill>
                  <a:schemeClr val="accent3"/>
                </a:solidFill>
                <a:latin typeface="Source Sans Pro Light" panose="020B0403030403020204" pitchFamily="34" charset="0"/>
                <a:ea typeface="Source Sans Pro Light" panose="020B04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62136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ext Layout">
    <p:spTree>
      <p:nvGrpSpPr>
        <p:cNvPr id="1" name=""/>
        <p:cNvGrpSpPr/>
        <p:nvPr/>
      </p:nvGrpSpPr>
      <p:grpSpPr>
        <a:xfrm>
          <a:off x="0" y="0"/>
          <a:ext cx="0" cy="0"/>
          <a:chOff x="0" y="0"/>
          <a:chExt cx="0" cy="0"/>
        </a:xfrm>
      </p:grpSpPr>
      <p:sp>
        <p:nvSpPr>
          <p:cNvPr id="2" name="Parallelogram 1">
            <a:extLst>
              <a:ext uri="{FF2B5EF4-FFF2-40B4-BE49-F238E27FC236}">
                <a16:creationId xmlns:a16="http://schemas.microsoft.com/office/drawing/2014/main" id="{1A14FC5F-0E39-6D41-AB80-D5B372E1EBB3}"/>
              </a:ext>
            </a:extLst>
          </p:cNvPr>
          <p:cNvSpPr/>
          <p:nvPr userDrawn="1"/>
        </p:nvSpPr>
        <p:spPr>
          <a:xfrm flipH="1">
            <a:off x="0" y="-1"/>
            <a:ext cx="7331244" cy="6858001"/>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F6CF580-CD71-2F49-8594-0C9BBAF7376B}"/>
              </a:ext>
            </a:extLst>
          </p:cNvPr>
          <p:cNvSpPr/>
          <p:nvPr userDrawn="1"/>
        </p:nvSpPr>
        <p:spPr>
          <a:xfrm>
            <a:off x="825842" y="4709057"/>
            <a:ext cx="10488857" cy="112694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
        <p:nvSpPr>
          <p:cNvPr id="3" name="Slide Number Placeholder 2">
            <a:extLst>
              <a:ext uri="{FF2B5EF4-FFF2-40B4-BE49-F238E27FC236}">
                <a16:creationId xmlns:a16="http://schemas.microsoft.com/office/drawing/2014/main" id="{D2592370-FBCB-0F43-A560-474914F68DFC}"/>
              </a:ext>
            </a:extLst>
          </p:cNvPr>
          <p:cNvSpPr>
            <a:spLocks noGrp="1"/>
          </p:cNvSpPr>
          <p:nvPr>
            <p:ph type="sldNum" sz="quarter" idx="10"/>
          </p:nvPr>
        </p:nvSpPr>
        <p:spPr/>
        <p:txBody>
          <a:bodyPr/>
          <a:lstStyle/>
          <a:p>
            <a:fld id="{8AB3F92E-EDB3-A342-AA57-478032349917}" type="slidenum">
              <a:rPr lang="en-US" smtClean="0"/>
              <a:pPr/>
              <a:t>‹#›</a:t>
            </a:fld>
            <a:endParaRPr lang="en-US"/>
          </a:p>
        </p:txBody>
      </p:sp>
      <p:sp>
        <p:nvSpPr>
          <p:cNvPr id="18" name="Text Placeholder 3">
            <a:extLst>
              <a:ext uri="{FF2B5EF4-FFF2-40B4-BE49-F238E27FC236}">
                <a16:creationId xmlns:a16="http://schemas.microsoft.com/office/drawing/2014/main" id="{F9FAB9F1-C76B-C148-A0CC-CDA77152EE03}"/>
              </a:ext>
            </a:extLst>
          </p:cNvPr>
          <p:cNvSpPr>
            <a:spLocks noGrp="1"/>
          </p:cNvSpPr>
          <p:nvPr>
            <p:ph type="body" sz="half" idx="25" hasCustomPrompt="1"/>
          </p:nvPr>
        </p:nvSpPr>
        <p:spPr>
          <a:xfrm>
            <a:off x="1442263" y="4844716"/>
            <a:ext cx="9750777" cy="337674"/>
          </a:xfrm>
        </p:spPr>
        <p:txBody>
          <a:bodyPr>
            <a:normAutofit/>
          </a:bodyPr>
          <a:lstStyle>
            <a:lvl1pPr marL="0" indent="0">
              <a:buNone/>
              <a:defRPr sz="1800" b="0" i="0" cap="all" spc="0" baseline="0">
                <a:solidFill>
                  <a:schemeClr val="bg1"/>
                </a:solidFill>
                <a:latin typeface="Source Sans Pro" panose="020B0503030403020204" pitchFamily="34" charset="0"/>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Example / good practice</a:t>
            </a:r>
          </a:p>
        </p:txBody>
      </p:sp>
      <p:sp>
        <p:nvSpPr>
          <p:cNvPr id="10" name="Text Placeholder 3">
            <a:extLst>
              <a:ext uri="{FF2B5EF4-FFF2-40B4-BE49-F238E27FC236}">
                <a16:creationId xmlns:a16="http://schemas.microsoft.com/office/drawing/2014/main" id="{DFDA1C6A-1B6D-4B45-A587-889E32979C9D}"/>
              </a:ext>
            </a:extLst>
          </p:cNvPr>
          <p:cNvSpPr>
            <a:spLocks noGrp="1"/>
          </p:cNvSpPr>
          <p:nvPr>
            <p:ph type="body" sz="half" idx="26" hasCustomPrompt="1"/>
          </p:nvPr>
        </p:nvSpPr>
        <p:spPr>
          <a:xfrm>
            <a:off x="1442263" y="5220636"/>
            <a:ext cx="9750777" cy="482102"/>
          </a:xfrm>
        </p:spPr>
        <p:txBody>
          <a:bodyPr>
            <a:normAutofit/>
          </a:bodyPr>
          <a:lstStyle>
            <a:lvl1pPr marL="0" indent="0">
              <a:buNone/>
              <a:defRPr sz="1400" b="0" i="0" cap="none" spc="0" baseline="0">
                <a:solidFill>
                  <a:schemeClr val="bg1"/>
                </a:solidFill>
                <a:latin typeface="+mj-lt"/>
                <a:ea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tip</a:t>
            </a:r>
          </a:p>
        </p:txBody>
      </p:sp>
      <p:sp>
        <p:nvSpPr>
          <p:cNvPr id="12" name="Subtitle 2">
            <a:extLst>
              <a:ext uri="{FF2B5EF4-FFF2-40B4-BE49-F238E27FC236}">
                <a16:creationId xmlns:a16="http://schemas.microsoft.com/office/drawing/2014/main" id="{39E49211-451B-F642-89AB-7FA24AC0E725}"/>
              </a:ext>
            </a:extLst>
          </p:cNvPr>
          <p:cNvSpPr>
            <a:spLocks noGrp="1"/>
          </p:cNvSpPr>
          <p:nvPr>
            <p:ph type="subTitle" idx="11"/>
          </p:nvPr>
        </p:nvSpPr>
        <p:spPr>
          <a:xfrm>
            <a:off x="825843" y="730573"/>
            <a:ext cx="8653437" cy="925915"/>
          </a:xfr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3">
            <a:extLst>
              <a:ext uri="{FF2B5EF4-FFF2-40B4-BE49-F238E27FC236}">
                <a16:creationId xmlns:a16="http://schemas.microsoft.com/office/drawing/2014/main" id="{099D66B8-4BCA-D949-8954-519D8C8E043C}"/>
              </a:ext>
            </a:extLst>
          </p:cNvPr>
          <p:cNvSpPr>
            <a:spLocks noGrp="1"/>
          </p:cNvSpPr>
          <p:nvPr>
            <p:ph type="body" sz="half" idx="15"/>
          </p:nvPr>
        </p:nvSpPr>
        <p:spPr>
          <a:xfrm>
            <a:off x="825843" y="1656488"/>
            <a:ext cx="10488856" cy="3051703"/>
          </a:xfrm>
        </p:spPr>
        <p:txBody>
          <a:bodyPr>
            <a:normAutofit/>
          </a:bodyPr>
          <a:lstStyle>
            <a:lvl1pPr marL="0" indent="0">
              <a:buNone/>
              <a:defRPr sz="1800" b="0" i="0" cap="none" baseline="0">
                <a:solidFill>
                  <a:schemeClr val="accent3"/>
                </a:solidFill>
                <a:latin typeface="Source Sans Pro Light" panose="020B0403030403020204" pitchFamily="34" charset="0"/>
                <a:ea typeface="Source Sans Pro Light" panose="020B04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128770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C9976C-9745-444F-BDAB-BEDA6663FAB6}"/>
              </a:ext>
            </a:extLst>
          </p:cNvPr>
          <p:cNvSpPr>
            <a:spLocks noGrp="1"/>
          </p:cNvSpPr>
          <p:nvPr>
            <p:ph type="sldNum" sz="quarter" idx="10"/>
          </p:nvPr>
        </p:nvSpPr>
        <p:spPr/>
        <p:txBody>
          <a:bodyPr/>
          <a:lstStyle/>
          <a:p>
            <a:fld id="{8AB3F92E-EDB3-A342-AA57-478032349917}" type="slidenum">
              <a:rPr lang="en-US" smtClean="0"/>
              <a:pPr/>
              <a:t>‹#›</a:t>
            </a:fld>
            <a:endParaRPr lang="en-US"/>
          </a:p>
        </p:txBody>
      </p:sp>
      <p:sp>
        <p:nvSpPr>
          <p:cNvPr id="4" name="Subtitle 2">
            <a:extLst>
              <a:ext uri="{FF2B5EF4-FFF2-40B4-BE49-F238E27FC236}">
                <a16:creationId xmlns:a16="http://schemas.microsoft.com/office/drawing/2014/main" id="{65342773-EF9E-5F40-BEA0-0DE0245C841F}"/>
              </a:ext>
            </a:extLst>
          </p:cNvPr>
          <p:cNvSpPr>
            <a:spLocks noGrp="1"/>
          </p:cNvSpPr>
          <p:nvPr>
            <p:ph type="subTitle" idx="11"/>
          </p:nvPr>
        </p:nvSpPr>
        <p:spPr>
          <a:xfrm>
            <a:off x="825843" y="730574"/>
            <a:ext cx="8903372" cy="552190"/>
          </a:xfrm>
        </p:spPr>
        <p:txBody>
          <a:bodyPr>
            <a:normAutofit/>
          </a:bodyPr>
          <a:lstStyle>
            <a:lvl1pPr marL="0" indent="0" algn="l">
              <a:buNone/>
              <a:defRPr sz="2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Table Placeholder 6">
            <a:extLst>
              <a:ext uri="{FF2B5EF4-FFF2-40B4-BE49-F238E27FC236}">
                <a16:creationId xmlns:a16="http://schemas.microsoft.com/office/drawing/2014/main" id="{5129142E-09E6-9540-BCFF-6867E09C9208}"/>
              </a:ext>
            </a:extLst>
          </p:cNvPr>
          <p:cNvSpPr>
            <a:spLocks noGrp="1"/>
          </p:cNvSpPr>
          <p:nvPr>
            <p:ph type="tbl" sz="quarter" idx="16"/>
          </p:nvPr>
        </p:nvSpPr>
        <p:spPr>
          <a:xfrm>
            <a:off x="823913" y="1613647"/>
            <a:ext cx="10566400" cy="4477591"/>
          </a:xfrm>
        </p:spPr>
        <p:txBody>
          <a:bodyPr/>
          <a:lstStyle>
            <a:lvl1pPr>
              <a:defRPr>
                <a:solidFill>
                  <a:schemeClr val="accent1"/>
                </a:solidFill>
              </a:defRPr>
            </a:lvl1pPr>
          </a:lstStyle>
          <a:p>
            <a:r>
              <a:rPr lang="en-US"/>
              <a:t>Click icon to add table</a:t>
            </a:r>
          </a:p>
        </p:txBody>
      </p:sp>
    </p:spTree>
    <p:extLst>
      <p:ext uri="{BB962C8B-B14F-4D97-AF65-F5344CB8AC3E}">
        <p14:creationId xmlns:p14="http://schemas.microsoft.com/office/powerpoint/2010/main" val="3426752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hank you Layout">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2A72D5CE-DBC0-E34C-985F-23F7F3A5A870}"/>
              </a:ext>
            </a:extLst>
          </p:cNvPr>
          <p:cNvSpPr/>
          <p:nvPr userDrawn="1"/>
        </p:nvSpPr>
        <p:spPr>
          <a:xfrm rot="5400000" flipH="1" flipV="1">
            <a:off x="8114446" y="2777182"/>
            <a:ext cx="6521378" cy="1633728"/>
          </a:xfrm>
          <a:custGeom>
            <a:avLst/>
            <a:gdLst>
              <a:gd name="connsiteX0" fmla="*/ 0 w 6858001"/>
              <a:gd name="connsiteY0" fmla="*/ 2388201 h 2388201"/>
              <a:gd name="connsiteX1" fmla="*/ 0 w 6858001"/>
              <a:gd name="connsiteY1" fmla="*/ 0 h 2388201"/>
              <a:gd name="connsiteX2" fmla="*/ 6858001 w 6858001"/>
              <a:gd name="connsiteY2" fmla="*/ 2388201 h 2388201"/>
              <a:gd name="connsiteX3" fmla="*/ 0 w 6858001"/>
              <a:gd name="connsiteY3" fmla="*/ 2388201 h 2388201"/>
              <a:gd name="connsiteX0" fmla="*/ 0 w 6858001"/>
              <a:gd name="connsiteY0" fmla="*/ 1630963 h 1630963"/>
              <a:gd name="connsiteX1" fmla="*/ 0 w 6858001"/>
              <a:gd name="connsiteY1" fmla="*/ 0 h 1630963"/>
              <a:gd name="connsiteX2" fmla="*/ 6858001 w 6858001"/>
              <a:gd name="connsiteY2" fmla="*/ 1630963 h 1630963"/>
              <a:gd name="connsiteX3" fmla="*/ 0 w 6858001"/>
              <a:gd name="connsiteY3" fmla="*/ 1630963 h 1630963"/>
              <a:gd name="connsiteX0" fmla="*/ 0 w 6858001"/>
              <a:gd name="connsiteY0" fmla="*/ 1630963 h 1630963"/>
              <a:gd name="connsiteX1" fmla="*/ 0 w 6858001"/>
              <a:gd name="connsiteY1" fmla="*/ 0 h 1630963"/>
              <a:gd name="connsiteX2" fmla="*/ 6858001 w 6858001"/>
              <a:gd name="connsiteY2" fmla="*/ 2188 h 1630963"/>
              <a:gd name="connsiteX3" fmla="*/ 0 w 6858001"/>
              <a:gd name="connsiteY3" fmla="*/ 1630963 h 1630963"/>
              <a:gd name="connsiteX0" fmla="*/ 0 w 6858001"/>
              <a:gd name="connsiteY0" fmla="*/ 2873976 h 2873976"/>
              <a:gd name="connsiteX1" fmla="*/ 0 w 6858001"/>
              <a:gd name="connsiteY1" fmla="*/ 0 h 2873976"/>
              <a:gd name="connsiteX2" fmla="*/ 6858001 w 6858001"/>
              <a:gd name="connsiteY2" fmla="*/ 1245201 h 2873976"/>
              <a:gd name="connsiteX3" fmla="*/ 0 w 6858001"/>
              <a:gd name="connsiteY3" fmla="*/ 2873976 h 2873976"/>
              <a:gd name="connsiteX0" fmla="*/ 0 w 5943604"/>
              <a:gd name="connsiteY0" fmla="*/ 2873976 h 2873976"/>
              <a:gd name="connsiteX1" fmla="*/ 0 w 5943604"/>
              <a:gd name="connsiteY1" fmla="*/ 0 h 2873976"/>
              <a:gd name="connsiteX2" fmla="*/ 5943604 w 5943604"/>
              <a:gd name="connsiteY2" fmla="*/ 2549447 h 2873976"/>
              <a:gd name="connsiteX3" fmla="*/ 0 w 5943604"/>
              <a:gd name="connsiteY3" fmla="*/ 2873976 h 2873976"/>
              <a:gd name="connsiteX0" fmla="*/ 19222 w 5962826"/>
              <a:gd name="connsiteY0" fmla="*/ 1143410 h 1143410"/>
              <a:gd name="connsiteX1" fmla="*/ 0 w 5962826"/>
              <a:gd name="connsiteY1" fmla="*/ 0 h 1143410"/>
              <a:gd name="connsiteX2" fmla="*/ 5962826 w 5962826"/>
              <a:gd name="connsiteY2" fmla="*/ 818881 h 1143410"/>
              <a:gd name="connsiteX3" fmla="*/ 19222 w 5962826"/>
              <a:gd name="connsiteY3" fmla="*/ 1143410 h 1143410"/>
              <a:gd name="connsiteX0" fmla="*/ 19222 w 5924382"/>
              <a:gd name="connsiteY0" fmla="*/ 2487738 h 2487738"/>
              <a:gd name="connsiteX1" fmla="*/ 0 w 5924382"/>
              <a:gd name="connsiteY1" fmla="*/ 1344328 h 2487738"/>
              <a:gd name="connsiteX2" fmla="*/ 5924382 w 5924382"/>
              <a:gd name="connsiteY2" fmla="*/ 0 h 2487738"/>
              <a:gd name="connsiteX3" fmla="*/ 19222 w 5924382"/>
              <a:gd name="connsiteY3" fmla="*/ 2487738 h 2487738"/>
              <a:gd name="connsiteX0" fmla="*/ 0 w 5958128"/>
              <a:gd name="connsiteY0" fmla="*/ 2523727 h 2523727"/>
              <a:gd name="connsiteX1" fmla="*/ 33746 w 5958128"/>
              <a:gd name="connsiteY1" fmla="*/ 1344328 h 2523727"/>
              <a:gd name="connsiteX2" fmla="*/ 5958128 w 5958128"/>
              <a:gd name="connsiteY2" fmla="*/ 0 h 2523727"/>
              <a:gd name="connsiteX3" fmla="*/ 0 w 5958128"/>
              <a:gd name="connsiteY3" fmla="*/ 2523727 h 2523727"/>
              <a:gd name="connsiteX0" fmla="*/ 0 w 5958128"/>
              <a:gd name="connsiteY0" fmla="*/ 2523727 h 2523727"/>
              <a:gd name="connsiteX1" fmla="*/ 1963 w 5958128"/>
              <a:gd name="connsiteY1" fmla="*/ 1308339 h 2523727"/>
              <a:gd name="connsiteX2" fmla="*/ 5958128 w 5958128"/>
              <a:gd name="connsiteY2" fmla="*/ 0 h 2523727"/>
              <a:gd name="connsiteX3" fmla="*/ 0 w 5958128"/>
              <a:gd name="connsiteY3" fmla="*/ 2523727 h 2523727"/>
              <a:gd name="connsiteX0" fmla="*/ 0 w 5968724"/>
              <a:gd name="connsiteY0" fmla="*/ 2541719 h 2541719"/>
              <a:gd name="connsiteX1" fmla="*/ 12559 w 5968724"/>
              <a:gd name="connsiteY1" fmla="*/ 1308339 h 2541719"/>
              <a:gd name="connsiteX2" fmla="*/ 5968724 w 5968724"/>
              <a:gd name="connsiteY2" fmla="*/ 0 h 2541719"/>
              <a:gd name="connsiteX3" fmla="*/ 0 w 5968724"/>
              <a:gd name="connsiteY3" fmla="*/ 2541719 h 2541719"/>
              <a:gd name="connsiteX0" fmla="*/ 10090 w 5978814"/>
              <a:gd name="connsiteY0" fmla="*/ 2541719 h 2541719"/>
              <a:gd name="connsiteX1" fmla="*/ 27 w 5978814"/>
              <a:gd name="connsiteY1" fmla="*/ 1321145 h 2541719"/>
              <a:gd name="connsiteX2" fmla="*/ 5978814 w 5978814"/>
              <a:gd name="connsiteY2" fmla="*/ 0 h 2541719"/>
              <a:gd name="connsiteX3" fmla="*/ 10090 w 5978814"/>
              <a:gd name="connsiteY3" fmla="*/ 2541719 h 2541719"/>
              <a:gd name="connsiteX0" fmla="*/ 0 w 5968724"/>
              <a:gd name="connsiteY0" fmla="*/ 2541719 h 2541719"/>
              <a:gd name="connsiteX1" fmla="*/ 5013 w 5968724"/>
              <a:gd name="connsiteY1" fmla="*/ 1321145 h 2541719"/>
              <a:gd name="connsiteX2" fmla="*/ 5968724 w 5968724"/>
              <a:gd name="connsiteY2" fmla="*/ 0 h 2541719"/>
              <a:gd name="connsiteX3" fmla="*/ 0 w 5968724"/>
              <a:gd name="connsiteY3" fmla="*/ 2541719 h 2541719"/>
            </a:gdLst>
            <a:ahLst/>
            <a:cxnLst>
              <a:cxn ang="0">
                <a:pos x="connsiteX0" y="connsiteY0"/>
              </a:cxn>
              <a:cxn ang="0">
                <a:pos x="connsiteX1" y="connsiteY1"/>
              </a:cxn>
              <a:cxn ang="0">
                <a:pos x="connsiteX2" y="connsiteY2"/>
              </a:cxn>
              <a:cxn ang="0">
                <a:pos x="connsiteX3" y="connsiteY3"/>
              </a:cxn>
            </a:cxnLst>
            <a:rect l="l" t="t" r="r" b="b"/>
            <a:pathLst>
              <a:path w="5968724" h="2541719">
                <a:moveTo>
                  <a:pt x="0" y="2541719"/>
                </a:moveTo>
                <a:cubicBezTo>
                  <a:pt x="654" y="2136590"/>
                  <a:pt x="4359" y="1726274"/>
                  <a:pt x="5013" y="1321145"/>
                </a:cubicBezTo>
                <a:lnTo>
                  <a:pt x="5968724" y="0"/>
                </a:lnTo>
                <a:lnTo>
                  <a:pt x="0" y="2541719"/>
                </a:ln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Placeholder 1">
            <a:extLst>
              <a:ext uri="{FF2B5EF4-FFF2-40B4-BE49-F238E27FC236}">
                <a16:creationId xmlns:a16="http://schemas.microsoft.com/office/drawing/2014/main" id="{7430C983-4194-1D4B-8F0C-B31D5C234641}"/>
              </a:ext>
            </a:extLst>
          </p:cNvPr>
          <p:cNvSpPr>
            <a:spLocks noGrp="1"/>
          </p:cNvSpPr>
          <p:nvPr>
            <p:ph type="title" hasCustomPrompt="1"/>
          </p:nvPr>
        </p:nvSpPr>
        <p:spPr>
          <a:xfrm>
            <a:off x="3681412" y="2857500"/>
            <a:ext cx="4829175" cy="1143000"/>
          </a:xfrm>
          <a:prstGeom prst="rect">
            <a:avLst/>
          </a:prstGeom>
        </p:spPr>
        <p:txBody>
          <a:bodyPr vert="horz" lIns="91440" tIns="45720" rIns="91440" bIns="45720" rtlCol="0" anchor="ctr">
            <a:noAutofit/>
          </a:bodyPr>
          <a:lstStyle>
            <a:lvl1pPr algn="ctr">
              <a:defRPr/>
            </a:lvl1pPr>
          </a:lstStyle>
          <a:p>
            <a:r>
              <a:rPr lang="en-US"/>
              <a:t>Thank you!</a:t>
            </a:r>
          </a:p>
        </p:txBody>
      </p:sp>
      <p:sp>
        <p:nvSpPr>
          <p:cNvPr id="8" name="Right Triangle 7">
            <a:extLst>
              <a:ext uri="{FF2B5EF4-FFF2-40B4-BE49-F238E27FC236}">
                <a16:creationId xmlns:a16="http://schemas.microsoft.com/office/drawing/2014/main" id="{FEDEDEE3-F82C-244F-B0E5-A0150683C65F}"/>
              </a:ext>
            </a:extLst>
          </p:cNvPr>
          <p:cNvSpPr/>
          <p:nvPr userDrawn="1"/>
        </p:nvSpPr>
        <p:spPr>
          <a:xfrm flipH="1" flipV="1">
            <a:off x="10344706" y="-6462"/>
            <a:ext cx="1847293" cy="6857999"/>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ight Triangle 3">
            <a:extLst>
              <a:ext uri="{FF2B5EF4-FFF2-40B4-BE49-F238E27FC236}">
                <a16:creationId xmlns:a16="http://schemas.microsoft.com/office/drawing/2014/main" id="{27AB1360-18E9-614F-8E51-B1F6159262C2}"/>
              </a:ext>
            </a:extLst>
          </p:cNvPr>
          <p:cNvSpPr/>
          <p:nvPr userDrawn="1"/>
        </p:nvSpPr>
        <p:spPr>
          <a:xfrm rot="16200000">
            <a:off x="10476806" y="2628960"/>
            <a:ext cx="6842143" cy="1633728"/>
          </a:xfrm>
          <a:custGeom>
            <a:avLst/>
            <a:gdLst>
              <a:gd name="connsiteX0" fmla="*/ 0 w 6858001"/>
              <a:gd name="connsiteY0" fmla="*/ 2388201 h 2388201"/>
              <a:gd name="connsiteX1" fmla="*/ 0 w 6858001"/>
              <a:gd name="connsiteY1" fmla="*/ 0 h 2388201"/>
              <a:gd name="connsiteX2" fmla="*/ 6858001 w 6858001"/>
              <a:gd name="connsiteY2" fmla="*/ 2388201 h 2388201"/>
              <a:gd name="connsiteX3" fmla="*/ 0 w 6858001"/>
              <a:gd name="connsiteY3" fmla="*/ 2388201 h 2388201"/>
              <a:gd name="connsiteX0" fmla="*/ 0 w 6858001"/>
              <a:gd name="connsiteY0" fmla="*/ 1630963 h 1630963"/>
              <a:gd name="connsiteX1" fmla="*/ 0 w 6858001"/>
              <a:gd name="connsiteY1" fmla="*/ 0 h 1630963"/>
              <a:gd name="connsiteX2" fmla="*/ 6858001 w 6858001"/>
              <a:gd name="connsiteY2" fmla="*/ 1630963 h 1630963"/>
              <a:gd name="connsiteX3" fmla="*/ 0 w 6858001"/>
              <a:gd name="connsiteY3" fmla="*/ 1630963 h 1630963"/>
              <a:gd name="connsiteX0" fmla="*/ 0 w 6858001"/>
              <a:gd name="connsiteY0" fmla="*/ 1630963 h 1630963"/>
              <a:gd name="connsiteX1" fmla="*/ 0 w 6858001"/>
              <a:gd name="connsiteY1" fmla="*/ 0 h 1630963"/>
              <a:gd name="connsiteX2" fmla="*/ 6858001 w 6858001"/>
              <a:gd name="connsiteY2" fmla="*/ 2188 h 1630963"/>
              <a:gd name="connsiteX3" fmla="*/ 0 w 6858001"/>
              <a:gd name="connsiteY3" fmla="*/ 1630963 h 1630963"/>
              <a:gd name="connsiteX0" fmla="*/ 0 w 6858001"/>
              <a:gd name="connsiteY0" fmla="*/ 2873976 h 2873976"/>
              <a:gd name="connsiteX1" fmla="*/ 0 w 6858001"/>
              <a:gd name="connsiteY1" fmla="*/ 0 h 2873976"/>
              <a:gd name="connsiteX2" fmla="*/ 6858001 w 6858001"/>
              <a:gd name="connsiteY2" fmla="*/ 1245201 h 2873976"/>
              <a:gd name="connsiteX3" fmla="*/ 0 w 6858001"/>
              <a:gd name="connsiteY3" fmla="*/ 2873976 h 2873976"/>
              <a:gd name="connsiteX0" fmla="*/ 0 w 5943604"/>
              <a:gd name="connsiteY0" fmla="*/ 2873976 h 2873976"/>
              <a:gd name="connsiteX1" fmla="*/ 0 w 5943604"/>
              <a:gd name="connsiteY1" fmla="*/ 0 h 2873976"/>
              <a:gd name="connsiteX2" fmla="*/ 5943604 w 5943604"/>
              <a:gd name="connsiteY2" fmla="*/ 2549447 h 2873976"/>
              <a:gd name="connsiteX3" fmla="*/ 0 w 5943604"/>
              <a:gd name="connsiteY3" fmla="*/ 2873976 h 2873976"/>
              <a:gd name="connsiteX0" fmla="*/ 0 w 5933444"/>
              <a:gd name="connsiteY0" fmla="*/ 2873976 h 2873976"/>
              <a:gd name="connsiteX1" fmla="*/ 0 w 5933444"/>
              <a:gd name="connsiteY1" fmla="*/ 0 h 2873976"/>
              <a:gd name="connsiteX2" fmla="*/ 5933444 w 5933444"/>
              <a:gd name="connsiteY2" fmla="*/ 2656686 h 2873976"/>
              <a:gd name="connsiteX3" fmla="*/ 0 w 5933444"/>
              <a:gd name="connsiteY3" fmla="*/ 2873976 h 2873976"/>
              <a:gd name="connsiteX0" fmla="*/ 0 w 6035044"/>
              <a:gd name="connsiteY0" fmla="*/ 2873976 h 2873976"/>
              <a:gd name="connsiteX1" fmla="*/ 0 w 6035044"/>
              <a:gd name="connsiteY1" fmla="*/ 0 h 2873976"/>
              <a:gd name="connsiteX2" fmla="*/ 6035044 w 6035044"/>
              <a:gd name="connsiteY2" fmla="*/ 2692432 h 2873976"/>
              <a:gd name="connsiteX3" fmla="*/ 0 w 6035044"/>
              <a:gd name="connsiteY3" fmla="*/ 2873976 h 2873976"/>
            </a:gdLst>
            <a:ahLst/>
            <a:cxnLst>
              <a:cxn ang="0">
                <a:pos x="connsiteX0" y="connsiteY0"/>
              </a:cxn>
              <a:cxn ang="0">
                <a:pos x="connsiteX1" y="connsiteY1"/>
              </a:cxn>
              <a:cxn ang="0">
                <a:pos x="connsiteX2" y="connsiteY2"/>
              </a:cxn>
              <a:cxn ang="0">
                <a:pos x="connsiteX3" y="connsiteY3"/>
              </a:cxn>
            </a:cxnLst>
            <a:rect l="l" t="t" r="r" b="b"/>
            <a:pathLst>
              <a:path w="6035044" h="2873976">
                <a:moveTo>
                  <a:pt x="0" y="2873976"/>
                </a:moveTo>
                <a:lnTo>
                  <a:pt x="0" y="0"/>
                </a:lnTo>
                <a:lnTo>
                  <a:pt x="6035044" y="2692432"/>
                </a:lnTo>
                <a:lnTo>
                  <a:pt x="0" y="2873976"/>
                </a:lnTo>
                <a:close/>
              </a:path>
            </a:pathLst>
          </a:cu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arallelogram 17">
            <a:extLst>
              <a:ext uri="{FF2B5EF4-FFF2-40B4-BE49-F238E27FC236}">
                <a16:creationId xmlns:a16="http://schemas.microsoft.com/office/drawing/2014/main" id="{AE821D41-688A-E944-86C3-959FAB6B68FB}"/>
              </a:ext>
            </a:extLst>
          </p:cNvPr>
          <p:cNvSpPr/>
          <p:nvPr userDrawn="1"/>
        </p:nvSpPr>
        <p:spPr>
          <a:xfrm rot="10800000" flipV="1">
            <a:off x="2" y="2433"/>
            <a:ext cx="2515686" cy="6842142"/>
          </a:xfrm>
          <a:prstGeom prst="parallelogram">
            <a:avLst>
              <a:gd name="adj" fmla="val 7072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a:extLst>
              <a:ext uri="{FF2B5EF4-FFF2-40B4-BE49-F238E27FC236}">
                <a16:creationId xmlns:a16="http://schemas.microsoft.com/office/drawing/2014/main" id="{05622733-A27E-DD48-87CF-7AC8AEFD6EB8}"/>
              </a:ext>
            </a:extLst>
          </p:cNvPr>
          <p:cNvSpPr/>
          <p:nvPr userDrawn="1"/>
        </p:nvSpPr>
        <p:spPr>
          <a:xfrm rot="10800000" flipH="1" flipV="1">
            <a:off x="0" y="-6462"/>
            <a:ext cx="2515687" cy="6864462"/>
          </a:xfrm>
          <a:prstGeom prst="rtTriangl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181243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50DCF-BB65-7344-968B-BCCF5549FB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B635D6-55A3-BB45-AFE3-D4F88647B11A}"/>
              </a:ext>
            </a:extLst>
          </p:cNvPr>
          <p:cNvSpPr>
            <a:spLocks noGrp="1"/>
          </p:cNvSpPr>
          <p:nvPr>
            <p:ph type="subTitle" idx="1"/>
          </p:nvPr>
        </p:nvSpPr>
        <p:spPr>
          <a:xfrm>
            <a:off x="1524000" y="4122737"/>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73824B-EC8B-A946-A404-CF436DB2D5B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CADD314-E93F-0D41-B956-46A07922E18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652E3EB-F318-AE40-B4E7-4C92AD9544AC}"/>
              </a:ext>
            </a:extLst>
          </p:cNvPr>
          <p:cNvSpPr>
            <a:spLocks noGrp="1"/>
          </p:cNvSpPr>
          <p:nvPr>
            <p:ph type="sldNum" sz="quarter" idx="12"/>
          </p:nvPr>
        </p:nvSpPr>
        <p:spPr/>
        <p:txBody>
          <a:bodyPr/>
          <a:lstStyle/>
          <a:p>
            <a:fld id="{8AB3F92E-EDB3-A342-AA57-478032349917}" type="slidenum">
              <a:rPr lang="en-US" smtClean="0"/>
              <a:t>‹#›</a:t>
            </a:fld>
            <a:endParaRPr lang="en-US"/>
          </a:p>
        </p:txBody>
      </p:sp>
    </p:spTree>
    <p:extLst>
      <p:ext uri="{BB962C8B-B14F-4D97-AF65-F5344CB8AC3E}">
        <p14:creationId xmlns:p14="http://schemas.microsoft.com/office/powerpoint/2010/main" val="1349689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6D0FF-C3AC-194D-89AA-BF5E99DFCF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99D152-7C3B-C140-9A74-575FF64B41C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02611C-FE93-D84F-B04B-73694FBB347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C41BE59E-66C2-3C4D-B448-45BA1F8C6D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551788-AC31-0247-AE03-B16D19838CEF}"/>
              </a:ext>
            </a:extLst>
          </p:cNvPr>
          <p:cNvSpPr>
            <a:spLocks noGrp="1"/>
          </p:cNvSpPr>
          <p:nvPr>
            <p:ph type="sldNum" sz="quarter" idx="12"/>
          </p:nvPr>
        </p:nvSpPr>
        <p:spPr/>
        <p:txBody>
          <a:bodyPr/>
          <a:lstStyle/>
          <a:p>
            <a:fld id="{8AB3F92E-EDB3-A342-AA57-478032349917}" type="slidenum">
              <a:rPr lang="en-US" smtClean="0"/>
              <a:t>‹#›</a:t>
            </a:fld>
            <a:endParaRPr lang="en-US"/>
          </a:p>
        </p:txBody>
      </p:sp>
      <p:sp>
        <p:nvSpPr>
          <p:cNvPr id="7" name="Content Placeholder 2">
            <a:extLst>
              <a:ext uri="{FF2B5EF4-FFF2-40B4-BE49-F238E27FC236}">
                <a16:creationId xmlns:a16="http://schemas.microsoft.com/office/drawing/2014/main" id="{C9B24113-D82C-224B-B58D-13A06434E841}"/>
              </a:ext>
            </a:extLst>
          </p:cNvPr>
          <p:cNvSpPr>
            <a:spLocks noGrp="1"/>
          </p:cNvSpPr>
          <p:nvPr>
            <p:ph idx="13" hasCustomPrompt="1"/>
          </p:nvPr>
        </p:nvSpPr>
        <p:spPr>
          <a:xfrm>
            <a:off x="2652713" y="72972"/>
            <a:ext cx="3933825" cy="1092137"/>
          </a:xfrm>
        </p:spPr>
        <p:txBody>
          <a:bodyPr/>
          <a:lstStyle>
            <a:lvl2pPr marL="457200" indent="0">
              <a:buNone/>
              <a:defRPr/>
            </a:lvl2pPr>
          </a:lstStyle>
          <a:p>
            <a:pPr lvl="1"/>
            <a:r>
              <a:rPr lang="en-US"/>
              <a:t>Second level</a:t>
            </a:r>
          </a:p>
        </p:txBody>
      </p:sp>
    </p:spTree>
    <p:extLst>
      <p:ext uri="{BB962C8B-B14F-4D97-AF65-F5344CB8AC3E}">
        <p14:creationId xmlns:p14="http://schemas.microsoft.com/office/powerpoint/2010/main" val="21443541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58D2E-DA3B-4D4B-9141-0D9CBADA9B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7A292C-0132-D840-AD27-8D8C8AF87D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29C996C-CC0D-A543-8EE1-7C98D61E2500}"/>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D727BDD3-5890-1442-971F-C0A65625E4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31E6AAD-9318-4C4A-9093-0CDFE09B7F81}"/>
              </a:ext>
            </a:extLst>
          </p:cNvPr>
          <p:cNvSpPr>
            <a:spLocks noGrp="1"/>
          </p:cNvSpPr>
          <p:nvPr>
            <p:ph type="sldNum" sz="quarter" idx="12"/>
          </p:nvPr>
        </p:nvSpPr>
        <p:spPr/>
        <p:txBody>
          <a:bodyPr/>
          <a:lstStyle/>
          <a:p>
            <a:fld id="{8AB3F92E-EDB3-A342-AA57-478032349917}" type="slidenum">
              <a:rPr lang="en-US" smtClean="0"/>
              <a:t>‹#›</a:t>
            </a:fld>
            <a:endParaRPr lang="en-US"/>
          </a:p>
        </p:txBody>
      </p:sp>
    </p:spTree>
    <p:extLst>
      <p:ext uri="{BB962C8B-B14F-4D97-AF65-F5344CB8AC3E}">
        <p14:creationId xmlns:p14="http://schemas.microsoft.com/office/powerpoint/2010/main" val="2870936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4B062-D83A-F24F-9B25-0F7EFD2914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646C9F-6E53-CC4F-955E-D84DA0ABAA5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B055F2-1C25-C647-8C22-9650A5305D8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1AB264-0694-074E-82DB-4D82681C27D0}"/>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D23E7724-1964-B347-B4C3-B8ABDD2996B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8035D11-F610-3A41-9065-CB849AD1FBE7}"/>
              </a:ext>
            </a:extLst>
          </p:cNvPr>
          <p:cNvSpPr>
            <a:spLocks noGrp="1"/>
          </p:cNvSpPr>
          <p:nvPr>
            <p:ph type="sldNum" sz="quarter" idx="12"/>
          </p:nvPr>
        </p:nvSpPr>
        <p:spPr/>
        <p:txBody>
          <a:bodyPr/>
          <a:lstStyle/>
          <a:p>
            <a:fld id="{8AB3F92E-EDB3-A342-AA57-478032349917}" type="slidenum">
              <a:rPr lang="en-US" smtClean="0"/>
              <a:t>‹#›</a:t>
            </a:fld>
            <a:endParaRPr lang="en-US"/>
          </a:p>
        </p:txBody>
      </p:sp>
    </p:spTree>
    <p:extLst>
      <p:ext uri="{BB962C8B-B14F-4D97-AF65-F5344CB8AC3E}">
        <p14:creationId xmlns:p14="http://schemas.microsoft.com/office/powerpoint/2010/main" val="1532227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34E4C-F461-481C-A135-A535A9FB2E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98A3DE0-5BFC-4B94-B859-0E8FF4B076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8EC4AD-47FD-4396-BCEC-F5EF0316E6E5}"/>
              </a:ext>
            </a:extLst>
          </p:cNvPr>
          <p:cNvSpPr>
            <a:spLocks noGrp="1"/>
          </p:cNvSpPr>
          <p:nvPr>
            <p:ph type="dt" sz="half" idx="10"/>
          </p:nvPr>
        </p:nvSpPr>
        <p:spPr/>
        <p:txBody>
          <a:bodyPr/>
          <a:lstStyle/>
          <a:p>
            <a:fld id="{3CF78EC3-B19A-4C2F-A866-5FF760A8C3D3}" type="datetimeFigureOut">
              <a:rPr lang="en-CA" smtClean="0"/>
              <a:t>2023-01-18</a:t>
            </a:fld>
            <a:endParaRPr lang="en-CA"/>
          </a:p>
        </p:txBody>
      </p:sp>
      <p:sp>
        <p:nvSpPr>
          <p:cNvPr id="5" name="Footer Placeholder 4">
            <a:extLst>
              <a:ext uri="{FF2B5EF4-FFF2-40B4-BE49-F238E27FC236}">
                <a16:creationId xmlns:a16="http://schemas.microsoft.com/office/drawing/2014/main" id="{F3814840-8A93-4082-8C9B-70421D3E6AE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99BE5C4-49A6-433B-8128-494A3E490500}"/>
              </a:ext>
            </a:extLst>
          </p:cNvPr>
          <p:cNvSpPr>
            <a:spLocks noGrp="1"/>
          </p:cNvSpPr>
          <p:nvPr>
            <p:ph type="sldNum" sz="quarter" idx="12"/>
          </p:nvPr>
        </p:nvSpPr>
        <p:spPr/>
        <p:txBody>
          <a:bodyPr/>
          <a:lstStyle/>
          <a:p>
            <a:fld id="{484CBFC9-9B63-4840-8A9E-5305204A4F63}" type="slidenum">
              <a:rPr lang="en-CA" smtClean="0"/>
              <a:t>‹#›</a:t>
            </a:fld>
            <a:endParaRPr lang="en-CA"/>
          </a:p>
        </p:txBody>
      </p:sp>
    </p:spTree>
    <p:extLst>
      <p:ext uri="{BB962C8B-B14F-4D97-AF65-F5344CB8AC3E}">
        <p14:creationId xmlns:p14="http://schemas.microsoft.com/office/powerpoint/2010/main" val="17419336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167B1-6455-6847-804D-489EA1B7D4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172F30-7A12-1747-BCAD-261B33EF92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430289F-61B6-4446-AED3-C4BA4F2604B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319A14-1A5F-3D4C-B465-513AB24DE5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7B15CF0-0D84-FD45-9A9F-0858B276261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395001-AF65-C94C-A768-5247AF36345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1CA83A34-23C0-8E43-8B55-4293D974609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ABF56B5-A1C6-D845-826B-BDACA70DFAF7}"/>
              </a:ext>
            </a:extLst>
          </p:cNvPr>
          <p:cNvSpPr>
            <a:spLocks noGrp="1"/>
          </p:cNvSpPr>
          <p:nvPr>
            <p:ph type="sldNum" sz="quarter" idx="12"/>
          </p:nvPr>
        </p:nvSpPr>
        <p:spPr/>
        <p:txBody>
          <a:bodyPr/>
          <a:lstStyle/>
          <a:p>
            <a:fld id="{8AB3F92E-EDB3-A342-AA57-478032349917}" type="slidenum">
              <a:rPr lang="en-US" smtClean="0"/>
              <a:t>‹#›</a:t>
            </a:fld>
            <a:endParaRPr lang="en-US"/>
          </a:p>
        </p:txBody>
      </p:sp>
    </p:spTree>
    <p:extLst>
      <p:ext uri="{BB962C8B-B14F-4D97-AF65-F5344CB8AC3E}">
        <p14:creationId xmlns:p14="http://schemas.microsoft.com/office/powerpoint/2010/main" val="35691701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2FB3E-7CB1-A042-A0BA-A83B999387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D28AD4-6BB9-1941-AE51-6E74F122119B}"/>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53D6392F-3A67-3F47-B0FE-CFE110609E3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71A094A-90F2-474A-99A6-2EAC73DA6589}"/>
              </a:ext>
            </a:extLst>
          </p:cNvPr>
          <p:cNvSpPr>
            <a:spLocks noGrp="1"/>
          </p:cNvSpPr>
          <p:nvPr>
            <p:ph type="sldNum" sz="quarter" idx="12"/>
          </p:nvPr>
        </p:nvSpPr>
        <p:spPr/>
        <p:txBody>
          <a:bodyPr/>
          <a:lstStyle/>
          <a:p>
            <a:fld id="{8AB3F92E-EDB3-A342-AA57-478032349917}" type="slidenum">
              <a:rPr lang="en-US" smtClean="0"/>
              <a:t>‹#›</a:t>
            </a:fld>
            <a:endParaRPr lang="en-US"/>
          </a:p>
        </p:txBody>
      </p:sp>
    </p:spTree>
    <p:extLst>
      <p:ext uri="{BB962C8B-B14F-4D97-AF65-F5344CB8AC3E}">
        <p14:creationId xmlns:p14="http://schemas.microsoft.com/office/powerpoint/2010/main" val="37279509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8F4409-65F9-6443-A2ED-78895E4054B6}"/>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C1E02C5C-DD1C-A64E-8B05-53183FC2F0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E31CE87-882A-E54D-B384-20E88405C9A5}"/>
              </a:ext>
            </a:extLst>
          </p:cNvPr>
          <p:cNvSpPr>
            <a:spLocks noGrp="1"/>
          </p:cNvSpPr>
          <p:nvPr>
            <p:ph type="sldNum" sz="quarter" idx="12"/>
          </p:nvPr>
        </p:nvSpPr>
        <p:spPr/>
        <p:txBody>
          <a:bodyPr/>
          <a:lstStyle/>
          <a:p>
            <a:fld id="{8AB3F92E-EDB3-A342-AA57-478032349917}" type="slidenum">
              <a:rPr lang="en-US" smtClean="0"/>
              <a:t>‹#›</a:t>
            </a:fld>
            <a:endParaRPr lang="en-US"/>
          </a:p>
        </p:txBody>
      </p:sp>
    </p:spTree>
    <p:extLst>
      <p:ext uri="{BB962C8B-B14F-4D97-AF65-F5344CB8AC3E}">
        <p14:creationId xmlns:p14="http://schemas.microsoft.com/office/powerpoint/2010/main" val="17671705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A15FC-21FD-5D41-AEBB-4C5B12D532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EB2DED6-0835-1448-9B70-88A7D278BF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68353B-7D5A-CC44-8EE3-D94F8DEE093C}"/>
              </a:ext>
            </a:extLst>
          </p:cNvPr>
          <p:cNvSpPr>
            <a:spLocks noGrp="1"/>
          </p:cNvSpPr>
          <p:nvPr>
            <p:ph type="body" sz="half" idx="2"/>
          </p:nvPr>
        </p:nvSpPr>
        <p:spPr>
          <a:xfrm>
            <a:off x="741354" y="2214901"/>
            <a:ext cx="3932237" cy="16001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E94A26-8EA9-1844-9262-405D5D11A2AD}"/>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A484B4F0-406B-EF4C-96B5-BC0C2F299A7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E20E47D-3852-3549-9C42-F6366B307725}"/>
              </a:ext>
            </a:extLst>
          </p:cNvPr>
          <p:cNvSpPr>
            <a:spLocks noGrp="1"/>
          </p:cNvSpPr>
          <p:nvPr>
            <p:ph type="sldNum" sz="quarter" idx="12"/>
          </p:nvPr>
        </p:nvSpPr>
        <p:spPr/>
        <p:txBody>
          <a:bodyPr/>
          <a:lstStyle/>
          <a:p>
            <a:fld id="{8AB3F92E-EDB3-A342-AA57-478032349917}" type="slidenum">
              <a:rPr lang="en-US" smtClean="0"/>
              <a:t>‹#›</a:t>
            </a:fld>
            <a:endParaRPr lang="en-US"/>
          </a:p>
        </p:txBody>
      </p:sp>
      <p:sp>
        <p:nvSpPr>
          <p:cNvPr id="8" name="Text Placeholder 3">
            <a:extLst>
              <a:ext uri="{FF2B5EF4-FFF2-40B4-BE49-F238E27FC236}">
                <a16:creationId xmlns:a16="http://schemas.microsoft.com/office/drawing/2014/main" id="{4713BCE2-0FD1-574D-95F5-DABD7A202DA3}"/>
              </a:ext>
            </a:extLst>
          </p:cNvPr>
          <p:cNvSpPr>
            <a:spLocks noGrp="1"/>
          </p:cNvSpPr>
          <p:nvPr>
            <p:ph type="body" sz="half" idx="13"/>
          </p:nvPr>
        </p:nvSpPr>
        <p:spPr>
          <a:xfrm>
            <a:off x="620331" y="4260851"/>
            <a:ext cx="3932237" cy="16001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7022244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8B650-346A-9E41-89E3-22234BC60A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D4F448-3DBC-7247-9688-01144B6A57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ACE3E3E-8689-8844-88ED-CB54839DF5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EDFAFFA-DE55-9442-B147-B4E7C6229B2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0A6C6EA0-1953-E940-91AA-3EDB1D7D0F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CC9564E-791E-B244-9DC9-3C727FB34577}"/>
              </a:ext>
            </a:extLst>
          </p:cNvPr>
          <p:cNvSpPr>
            <a:spLocks noGrp="1"/>
          </p:cNvSpPr>
          <p:nvPr>
            <p:ph type="sldNum" sz="quarter" idx="12"/>
          </p:nvPr>
        </p:nvSpPr>
        <p:spPr/>
        <p:txBody>
          <a:bodyPr/>
          <a:lstStyle/>
          <a:p>
            <a:fld id="{8AB3F92E-EDB3-A342-AA57-478032349917}" type="slidenum">
              <a:rPr lang="en-US" smtClean="0"/>
              <a:t>‹#›</a:t>
            </a:fld>
            <a:endParaRPr lang="en-US"/>
          </a:p>
        </p:txBody>
      </p:sp>
    </p:spTree>
    <p:extLst>
      <p:ext uri="{BB962C8B-B14F-4D97-AF65-F5344CB8AC3E}">
        <p14:creationId xmlns:p14="http://schemas.microsoft.com/office/powerpoint/2010/main" val="24181212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ACEF5-FCDF-AE40-BEE1-0F0F36382B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63E1C3-9711-8642-9F0F-C13AB9FCF27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F18635-3C07-E946-8E0E-C53BD7849155}"/>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01506FA8-344D-194D-B963-D3776EB2AB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D146897-78EC-A947-B2BF-E8C3437037F0}"/>
              </a:ext>
            </a:extLst>
          </p:cNvPr>
          <p:cNvSpPr>
            <a:spLocks noGrp="1"/>
          </p:cNvSpPr>
          <p:nvPr>
            <p:ph type="sldNum" sz="quarter" idx="12"/>
          </p:nvPr>
        </p:nvSpPr>
        <p:spPr/>
        <p:txBody>
          <a:bodyPr/>
          <a:lstStyle/>
          <a:p>
            <a:fld id="{8AB3F92E-EDB3-A342-AA57-478032349917}" type="slidenum">
              <a:rPr lang="en-US" smtClean="0"/>
              <a:t>‹#›</a:t>
            </a:fld>
            <a:endParaRPr lang="en-US"/>
          </a:p>
        </p:txBody>
      </p:sp>
    </p:spTree>
    <p:extLst>
      <p:ext uri="{BB962C8B-B14F-4D97-AF65-F5344CB8AC3E}">
        <p14:creationId xmlns:p14="http://schemas.microsoft.com/office/powerpoint/2010/main" val="23768244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A5EA97-6775-7A42-B52E-9D25133E9C0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7227A9-83FD-2846-8E57-A34128F3DCB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3BFA03-6B93-154B-B7D9-2262450E9BF1}"/>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FCA064D-39A4-6C4C-A71E-07B0557E5D8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C7FB034-07F2-C249-B807-4EC6F57956CF}"/>
              </a:ext>
            </a:extLst>
          </p:cNvPr>
          <p:cNvSpPr>
            <a:spLocks noGrp="1"/>
          </p:cNvSpPr>
          <p:nvPr>
            <p:ph type="sldNum" sz="quarter" idx="12"/>
          </p:nvPr>
        </p:nvSpPr>
        <p:spPr/>
        <p:txBody>
          <a:bodyPr/>
          <a:lstStyle/>
          <a:p>
            <a:fld id="{8AB3F92E-EDB3-A342-AA57-478032349917}" type="slidenum">
              <a:rPr lang="en-US" smtClean="0"/>
              <a:t>‹#›</a:t>
            </a:fld>
            <a:endParaRPr lang="en-US"/>
          </a:p>
        </p:txBody>
      </p:sp>
    </p:spTree>
    <p:extLst>
      <p:ext uri="{BB962C8B-B14F-4D97-AF65-F5344CB8AC3E}">
        <p14:creationId xmlns:p14="http://schemas.microsoft.com/office/powerpoint/2010/main" val="39995187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AFB40-D6F5-4B42-AF4B-296893BF33F0}"/>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31A5594F-E996-0B4E-BF18-D262632CB087}"/>
              </a:ext>
            </a:extLst>
          </p:cNvPr>
          <p:cNvSpPr>
            <a:spLocks noGrp="1"/>
          </p:cNvSpPr>
          <p:nvPr>
            <p:ph type="sldNum" sz="quarter" idx="10"/>
          </p:nvPr>
        </p:nvSpPr>
        <p:spPr/>
        <p:txBody>
          <a:bodyPr/>
          <a:lstStyle/>
          <a:p>
            <a:fld id="{8AB3F92E-EDB3-A342-AA57-478032349917}" type="slidenum">
              <a:rPr lang="en-US" smtClean="0"/>
              <a:pPr/>
              <a:t>‹#›</a:t>
            </a:fld>
            <a:endParaRPr lang="en-US"/>
          </a:p>
        </p:txBody>
      </p:sp>
    </p:spTree>
    <p:extLst>
      <p:ext uri="{BB962C8B-B14F-4D97-AF65-F5344CB8AC3E}">
        <p14:creationId xmlns:p14="http://schemas.microsoft.com/office/powerpoint/2010/main" val="20212610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70779-B680-45D7-9C01-C633283E2A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67BE3191-9601-415B-B95E-3350D532CD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23A8D678-E272-4C63-BE1F-1C45ECDF99CD}"/>
              </a:ext>
            </a:extLst>
          </p:cNvPr>
          <p:cNvSpPr>
            <a:spLocks noGrp="1"/>
          </p:cNvSpPr>
          <p:nvPr>
            <p:ph type="dt" sz="half" idx="10"/>
          </p:nvPr>
        </p:nvSpPr>
        <p:spPr/>
        <p:txBody>
          <a:bodyPr/>
          <a:lstStyle/>
          <a:p>
            <a:fld id="{7C4A40D4-1B35-4C55-9B88-CADBC773E18F}" type="datetimeFigureOut">
              <a:rPr lang="en-CA" smtClean="0"/>
              <a:t>2023-01-18</a:t>
            </a:fld>
            <a:endParaRPr lang="en-CA"/>
          </a:p>
        </p:txBody>
      </p:sp>
      <p:sp>
        <p:nvSpPr>
          <p:cNvPr id="5" name="Footer Placeholder 4">
            <a:extLst>
              <a:ext uri="{FF2B5EF4-FFF2-40B4-BE49-F238E27FC236}">
                <a16:creationId xmlns:a16="http://schemas.microsoft.com/office/drawing/2014/main" id="{3731421D-192E-4733-B97E-3835C955D7E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B85B6A4-221C-445D-A5F7-23381D6CC498}"/>
              </a:ext>
            </a:extLst>
          </p:cNvPr>
          <p:cNvSpPr>
            <a:spLocks noGrp="1"/>
          </p:cNvSpPr>
          <p:nvPr>
            <p:ph type="sldNum" sz="quarter" idx="12"/>
          </p:nvPr>
        </p:nvSpPr>
        <p:spPr/>
        <p:txBody>
          <a:bodyPr/>
          <a:lstStyle/>
          <a:p>
            <a:fld id="{621A347F-4775-4CC4-AAEF-BF32A0B7356C}" type="slidenum">
              <a:rPr lang="en-CA" smtClean="0"/>
              <a:t>‹#›</a:t>
            </a:fld>
            <a:endParaRPr lang="en-CA"/>
          </a:p>
        </p:txBody>
      </p:sp>
    </p:spTree>
    <p:extLst>
      <p:ext uri="{BB962C8B-B14F-4D97-AF65-F5344CB8AC3E}">
        <p14:creationId xmlns:p14="http://schemas.microsoft.com/office/powerpoint/2010/main" val="30337864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07481-4444-4B2F-A980-66CBD255357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70459810-5FB6-49F2-BAB5-C516969315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51170D2-8C46-4E21-8E22-E9697274231C}"/>
              </a:ext>
            </a:extLst>
          </p:cNvPr>
          <p:cNvSpPr>
            <a:spLocks noGrp="1"/>
          </p:cNvSpPr>
          <p:nvPr>
            <p:ph type="dt" sz="half" idx="10"/>
          </p:nvPr>
        </p:nvSpPr>
        <p:spPr/>
        <p:txBody>
          <a:bodyPr/>
          <a:lstStyle/>
          <a:p>
            <a:fld id="{7C4A40D4-1B35-4C55-9B88-CADBC773E18F}" type="datetimeFigureOut">
              <a:rPr lang="en-CA" smtClean="0"/>
              <a:t>2023-01-18</a:t>
            </a:fld>
            <a:endParaRPr lang="en-CA"/>
          </a:p>
        </p:txBody>
      </p:sp>
      <p:sp>
        <p:nvSpPr>
          <p:cNvPr id="5" name="Footer Placeholder 4">
            <a:extLst>
              <a:ext uri="{FF2B5EF4-FFF2-40B4-BE49-F238E27FC236}">
                <a16:creationId xmlns:a16="http://schemas.microsoft.com/office/drawing/2014/main" id="{F12866DF-3D39-4755-B1CB-1DE6FF948EE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7508B05-3301-417F-95E7-B062EF681209}"/>
              </a:ext>
            </a:extLst>
          </p:cNvPr>
          <p:cNvSpPr>
            <a:spLocks noGrp="1"/>
          </p:cNvSpPr>
          <p:nvPr>
            <p:ph type="sldNum" sz="quarter" idx="12"/>
          </p:nvPr>
        </p:nvSpPr>
        <p:spPr/>
        <p:txBody>
          <a:bodyPr/>
          <a:lstStyle/>
          <a:p>
            <a:fld id="{621A347F-4775-4CC4-AAEF-BF32A0B7356C}" type="slidenum">
              <a:rPr lang="en-CA" smtClean="0"/>
              <a:t>‹#›</a:t>
            </a:fld>
            <a:endParaRPr lang="en-CA"/>
          </a:p>
        </p:txBody>
      </p:sp>
    </p:spTree>
    <p:extLst>
      <p:ext uri="{BB962C8B-B14F-4D97-AF65-F5344CB8AC3E}">
        <p14:creationId xmlns:p14="http://schemas.microsoft.com/office/powerpoint/2010/main" val="1003655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C9148-1867-42DE-8199-08C53456302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8B3411C-0F31-4379-AE3A-59C9A1D612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00945363-64D9-4232-B83A-FF75B02CB2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F86E6CD7-233E-4436-9003-DD604E883B66}"/>
              </a:ext>
            </a:extLst>
          </p:cNvPr>
          <p:cNvSpPr>
            <a:spLocks noGrp="1"/>
          </p:cNvSpPr>
          <p:nvPr>
            <p:ph type="dt" sz="half" idx="10"/>
          </p:nvPr>
        </p:nvSpPr>
        <p:spPr/>
        <p:txBody>
          <a:bodyPr/>
          <a:lstStyle/>
          <a:p>
            <a:fld id="{3CF78EC3-B19A-4C2F-A866-5FF760A8C3D3}" type="datetimeFigureOut">
              <a:rPr lang="en-CA" smtClean="0"/>
              <a:t>2023-01-18</a:t>
            </a:fld>
            <a:endParaRPr lang="en-CA"/>
          </a:p>
        </p:txBody>
      </p:sp>
      <p:sp>
        <p:nvSpPr>
          <p:cNvPr id="6" name="Footer Placeholder 5">
            <a:extLst>
              <a:ext uri="{FF2B5EF4-FFF2-40B4-BE49-F238E27FC236}">
                <a16:creationId xmlns:a16="http://schemas.microsoft.com/office/drawing/2014/main" id="{2A839A8D-7F94-4E3B-9C6A-843019BC254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EF38476-0990-4C3A-A127-B8EB2EEDBD8A}"/>
              </a:ext>
            </a:extLst>
          </p:cNvPr>
          <p:cNvSpPr>
            <a:spLocks noGrp="1"/>
          </p:cNvSpPr>
          <p:nvPr>
            <p:ph type="sldNum" sz="quarter" idx="12"/>
          </p:nvPr>
        </p:nvSpPr>
        <p:spPr/>
        <p:txBody>
          <a:bodyPr/>
          <a:lstStyle/>
          <a:p>
            <a:fld id="{484CBFC9-9B63-4840-8A9E-5305204A4F63}" type="slidenum">
              <a:rPr lang="en-CA" smtClean="0"/>
              <a:t>‹#›</a:t>
            </a:fld>
            <a:endParaRPr lang="en-CA"/>
          </a:p>
        </p:txBody>
      </p:sp>
    </p:spTree>
    <p:extLst>
      <p:ext uri="{BB962C8B-B14F-4D97-AF65-F5344CB8AC3E}">
        <p14:creationId xmlns:p14="http://schemas.microsoft.com/office/powerpoint/2010/main" val="18647746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9EB55-F96A-4526-9D62-B1555F747E7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32CC8881-28D1-4174-8BEA-DF543F9F47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D55C7D-D491-44FD-BFF6-006036330576}"/>
              </a:ext>
            </a:extLst>
          </p:cNvPr>
          <p:cNvSpPr>
            <a:spLocks noGrp="1"/>
          </p:cNvSpPr>
          <p:nvPr>
            <p:ph type="dt" sz="half" idx="10"/>
          </p:nvPr>
        </p:nvSpPr>
        <p:spPr/>
        <p:txBody>
          <a:bodyPr/>
          <a:lstStyle/>
          <a:p>
            <a:fld id="{7C4A40D4-1B35-4C55-9B88-CADBC773E18F}" type="datetimeFigureOut">
              <a:rPr lang="en-CA" smtClean="0"/>
              <a:t>2023-01-18</a:t>
            </a:fld>
            <a:endParaRPr lang="en-CA"/>
          </a:p>
        </p:txBody>
      </p:sp>
      <p:sp>
        <p:nvSpPr>
          <p:cNvPr id="5" name="Footer Placeholder 4">
            <a:extLst>
              <a:ext uri="{FF2B5EF4-FFF2-40B4-BE49-F238E27FC236}">
                <a16:creationId xmlns:a16="http://schemas.microsoft.com/office/drawing/2014/main" id="{C7971199-5547-4B83-82E5-8F1C5B1D100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E993DA9-D826-4765-BB9E-73538FBA9D95}"/>
              </a:ext>
            </a:extLst>
          </p:cNvPr>
          <p:cNvSpPr>
            <a:spLocks noGrp="1"/>
          </p:cNvSpPr>
          <p:nvPr>
            <p:ph type="sldNum" sz="quarter" idx="12"/>
          </p:nvPr>
        </p:nvSpPr>
        <p:spPr/>
        <p:txBody>
          <a:bodyPr/>
          <a:lstStyle/>
          <a:p>
            <a:fld id="{621A347F-4775-4CC4-AAEF-BF32A0B7356C}" type="slidenum">
              <a:rPr lang="en-CA" smtClean="0"/>
              <a:t>‹#›</a:t>
            </a:fld>
            <a:endParaRPr lang="en-CA"/>
          </a:p>
        </p:txBody>
      </p:sp>
    </p:spTree>
    <p:extLst>
      <p:ext uri="{BB962C8B-B14F-4D97-AF65-F5344CB8AC3E}">
        <p14:creationId xmlns:p14="http://schemas.microsoft.com/office/powerpoint/2010/main" val="30167697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8D501-E665-479C-96DD-AF0D2AA651B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60E17B1A-51E0-45C7-9E56-0A90AA4EA9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48C7ED38-9DD8-40DF-A1BD-062FD72953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D1581236-AC95-4393-B2C0-F68A94A23365}"/>
              </a:ext>
            </a:extLst>
          </p:cNvPr>
          <p:cNvSpPr>
            <a:spLocks noGrp="1"/>
          </p:cNvSpPr>
          <p:nvPr>
            <p:ph type="dt" sz="half" idx="10"/>
          </p:nvPr>
        </p:nvSpPr>
        <p:spPr/>
        <p:txBody>
          <a:bodyPr/>
          <a:lstStyle/>
          <a:p>
            <a:fld id="{7C4A40D4-1B35-4C55-9B88-CADBC773E18F}" type="datetimeFigureOut">
              <a:rPr lang="en-CA" smtClean="0"/>
              <a:t>2023-01-18</a:t>
            </a:fld>
            <a:endParaRPr lang="en-CA"/>
          </a:p>
        </p:txBody>
      </p:sp>
      <p:sp>
        <p:nvSpPr>
          <p:cNvPr id="6" name="Footer Placeholder 5">
            <a:extLst>
              <a:ext uri="{FF2B5EF4-FFF2-40B4-BE49-F238E27FC236}">
                <a16:creationId xmlns:a16="http://schemas.microsoft.com/office/drawing/2014/main" id="{6175B112-FD04-434C-9CAB-E846F53BBAD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A8611BA-B7D6-4340-B3FD-C80FAC033894}"/>
              </a:ext>
            </a:extLst>
          </p:cNvPr>
          <p:cNvSpPr>
            <a:spLocks noGrp="1"/>
          </p:cNvSpPr>
          <p:nvPr>
            <p:ph type="sldNum" sz="quarter" idx="12"/>
          </p:nvPr>
        </p:nvSpPr>
        <p:spPr/>
        <p:txBody>
          <a:bodyPr/>
          <a:lstStyle/>
          <a:p>
            <a:fld id="{621A347F-4775-4CC4-AAEF-BF32A0B7356C}" type="slidenum">
              <a:rPr lang="en-CA" smtClean="0"/>
              <a:t>‹#›</a:t>
            </a:fld>
            <a:endParaRPr lang="en-CA"/>
          </a:p>
        </p:txBody>
      </p:sp>
    </p:spTree>
    <p:extLst>
      <p:ext uri="{BB962C8B-B14F-4D97-AF65-F5344CB8AC3E}">
        <p14:creationId xmlns:p14="http://schemas.microsoft.com/office/powerpoint/2010/main" val="34788581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8D539-42CC-4BCE-AE1A-1D4BC4CB077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DFCBA7A-E5B3-42E8-9194-38B21885B4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EF8748-3C3B-4AE3-851F-A21A4F5455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6A727544-A06C-47B0-951B-5EA922F060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16124C-F6F3-47C9-A5F5-450D655564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06A381EF-9B8F-44FA-90EB-7B8314A59623}"/>
              </a:ext>
            </a:extLst>
          </p:cNvPr>
          <p:cNvSpPr>
            <a:spLocks noGrp="1"/>
          </p:cNvSpPr>
          <p:nvPr>
            <p:ph type="dt" sz="half" idx="10"/>
          </p:nvPr>
        </p:nvSpPr>
        <p:spPr/>
        <p:txBody>
          <a:bodyPr/>
          <a:lstStyle/>
          <a:p>
            <a:fld id="{7C4A40D4-1B35-4C55-9B88-CADBC773E18F}" type="datetimeFigureOut">
              <a:rPr lang="en-CA" smtClean="0"/>
              <a:t>2023-01-18</a:t>
            </a:fld>
            <a:endParaRPr lang="en-CA"/>
          </a:p>
        </p:txBody>
      </p:sp>
      <p:sp>
        <p:nvSpPr>
          <p:cNvPr id="8" name="Footer Placeholder 7">
            <a:extLst>
              <a:ext uri="{FF2B5EF4-FFF2-40B4-BE49-F238E27FC236}">
                <a16:creationId xmlns:a16="http://schemas.microsoft.com/office/drawing/2014/main" id="{427A30E4-1088-49ED-A2CD-E49E2BA02D0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C0D5843-C56F-40E4-93C4-7963F6C17101}"/>
              </a:ext>
            </a:extLst>
          </p:cNvPr>
          <p:cNvSpPr>
            <a:spLocks noGrp="1"/>
          </p:cNvSpPr>
          <p:nvPr>
            <p:ph type="sldNum" sz="quarter" idx="12"/>
          </p:nvPr>
        </p:nvSpPr>
        <p:spPr/>
        <p:txBody>
          <a:bodyPr/>
          <a:lstStyle/>
          <a:p>
            <a:fld id="{621A347F-4775-4CC4-AAEF-BF32A0B7356C}" type="slidenum">
              <a:rPr lang="en-CA" smtClean="0"/>
              <a:t>‹#›</a:t>
            </a:fld>
            <a:endParaRPr lang="en-CA"/>
          </a:p>
        </p:txBody>
      </p:sp>
    </p:spTree>
    <p:extLst>
      <p:ext uri="{BB962C8B-B14F-4D97-AF65-F5344CB8AC3E}">
        <p14:creationId xmlns:p14="http://schemas.microsoft.com/office/powerpoint/2010/main" val="4739241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AA5AE-BA76-41E2-8B66-3D109D52D8E7}"/>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71812808-8086-4F81-8FA5-E2FFF7F1DB29}"/>
              </a:ext>
            </a:extLst>
          </p:cNvPr>
          <p:cNvSpPr>
            <a:spLocks noGrp="1"/>
          </p:cNvSpPr>
          <p:nvPr>
            <p:ph type="dt" sz="half" idx="10"/>
          </p:nvPr>
        </p:nvSpPr>
        <p:spPr/>
        <p:txBody>
          <a:bodyPr/>
          <a:lstStyle/>
          <a:p>
            <a:fld id="{7C4A40D4-1B35-4C55-9B88-CADBC773E18F}" type="datetimeFigureOut">
              <a:rPr lang="en-CA" smtClean="0"/>
              <a:t>2023-01-18</a:t>
            </a:fld>
            <a:endParaRPr lang="en-CA"/>
          </a:p>
        </p:txBody>
      </p:sp>
      <p:sp>
        <p:nvSpPr>
          <p:cNvPr id="4" name="Footer Placeholder 3">
            <a:extLst>
              <a:ext uri="{FF2B5EF4-FFF2-40B4-BE49-F238E27FC236}">
                <a16:creationId xmlns:a16="http://schemas.microsoft.com/office/drawing/2014/main" id="{086D4F92-F26B-412C-929E-19F69C10291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F9D8411-74B1-4082-9949-A6D49DAD1467}"/>
              </a:ext>
            </a:extLst>
          </p:cNvPr>
          <p:cNvSpPr>
            <a:spLocks noGrp="1"/>
          </p:cNvSpPr>
          <p:nvPr>
            <p:ph type="sldNum" sz="quarter" idx="12"/>
          </p:nvPr>
        </p:nvSpPr>
        <p:spPr/>
        <p:txBody>
          <a:bodyPr/>
          <a:lstStyle/>
          <a:p>
            <a:fld id="{621A347F-4775-4CC4-AAEF-BF32A0B7356C}" type="slidenum">
              <a:rPr lang="en-CA" smtClean="0"/>
              <a:t>‹#›</a:t>
            </a:fld>
            <a:endParaRPr lang="en-CA"/>
          </a:p>
        </p:txBody>
      </p:sp>
    </p:spTree>
    <p:extLst>
      <p:ext uri="{BB962C8B-B14F-4D97-AF65-F5344CB8AC3E}">
        <p14:creationId xmlns:p14="http://schemas.microsoft.com/office/powerpoint/2010/main" val="17278324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5F3D59-7CD9-4410-A20C-31EA8219E880}"/>
              </a:ext>
            </a:extLst>
          </p:cNvPr>
          <p:cNvSpPr>
            <a:spLocks noGrp="1"/>
          </p:cNvSpPr>
          <p:nvPr>
            <p:ph type="dt" sz="half" idx="10"/>
          </p:nvPr>
        </p:nvSpPr>
        <p:spPr/>
        <p:txBody>
          <a:bodyPr/>
          <a:lstStyle/>
          <a:p>
            <a:fld id="{7C4A40D4-1B35-4C55-9B88-CADBC773E18F}" type="datetimeFigureOut">
              <a:rPr lang="en-CA" smtClean="0"/>
              <a:t>2023-01-18</a:t>
            </a:fld>
            <a:endParaRPr lang="en-CA"/>
          </a:p>
        </p:txBody>
      </p:sp>
      <p:sp>
        <p:nvSpPr>
          <p:cNvPr id="3" name="Footer Placeholder 2">
            <a:extLst>
              <a:ext uri="{FF2B5EF4-FFF2-40B4-BE49-F238E27FC236}">
                <a16:creationId xmlns:a16="http://schemas.microsoft.com/office/drawing/2014/main" id="{C5BB1A46-2068-429A-B861-C008845A765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E6566B3E-7ACB-4AB7-9D63-AC166DD223A5}"/>
              </a:ext>
            </a:extLst>
          </p:cNvPr>
          <p:cNvSpPr>
            <a:spLocks noGrp="1"/>
          </p:cNvSpPr>
          <p:nvPr>
            <p:ph type="sldNum" sz="quarter" idx="12"/>
          </p:nvPr>
        </p:nvSpPr>
        <p:spPr/>
        <p:txBody>
          <a:bodyPr/>
          <a:lstStyle/>
          <a:p>
            <a:fld id="{621A347F-4775-4CC4-AAEF-BF32A0B7356C}" type="slidenum">
              <a:rPr lang="en-CA" smtClean="0"/>
              <a:t>‹#›</a:t>
            </a:fld>
            <a:endParaRPr lang="en-CA"/>
          </a:p>
        </p:txBody>
      </p:sp>
    </p:spTree>
    <p:extLst>
      <p:ext uri="{BB962C8B-B14F-4D97-AF65-F5344CB8AC3E}">
        <p14:creationId xmlns:p14="http://schemas.microsoft.com/office/powerpoint/2010/main" val="162502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DCB2D-C828-4BA5-A455-F998E2F167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8E5073C-AFC4-43A4-86B9-6DFF909692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66462277-E321-48C0-B4E2-775329874F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4F9244-D16C-4465-BE92-B03ED862C706}"/>
              </a:ext>
            </a:extLst>
          </p:cNvPr>
          <p:cNvSpPr>
            <a:spLocks noGrp="1"/>
          </p:cNvSpPr>
          <p:nvPr>
            <p:ph type="dt" sz="half" idx="10"/>
          </p:nvPr>
        </p:nvSpPr>
        <p:spPr/>
        <p:txBody>
          <a:bodyPr/>
          <a:lstStyle/>
          <a:p>
            <a:fld id="{7C4A40D4-1B35-4C55-9B88-CADBC773E18F}" type="datetimeFigureOut">
              <a:rPr lang="en-CA" smtClean="0"/>
              <a:t>2023-01-18</a:t>
            </a:fld>
            <a:endParaRPr lang="en-CA"/>
          </a:p>
        </p:txBody>
      </p:sp>
      <p:sp>
        <p:nvSpPr>
          <p:cNvPr id="6" name="Footer Placeholder 5">
            <a:extLst>
              <a:ext uri="{FF2B5EF4-FFF2-40B4-BE49-F238E27FC236}">
                <a16:creationId xmlns:a16="http://schemas.microsoft.com/office/drawing/2014/main" id="{C8E2A85B-8D2F-41E0-BD68-5C4C1D095CE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818CD2F0-EC9F-4E25-BB93-31BD781F9B9A}"/>
              </a:ext>
            </a:extLst>
          </p:cNvPr>
          <p:cNvSpPr>
            <a:spLocks noGrp="1"/>
          </p:cNvSpPr>
          <p:nvPr>
            <p:ph type="sldNum" sz="quarter" idx="12"/>
          </p:nvPr>
        </p:nvSpPr>
        <p:spPr/>
        <p:txBody>
          <a:bodyPr/>
          <a:lstStyle/>
          <a:p>
            <a:fld id="{621A347F-4775-4CC4-AAEF-BF32A0B7356C}" type="slidenum">
              <a:rPr lang="en-CA" smtClean="0"/>
              <a:t>‹#›</a:t>
            </a:fld>
            <a:endParaRPr lang="en-CA"/>
          </a:p>
        </p:txBody>
      </p:sp>
    </p:spTree>
    <p:extLst>
      <p:ext uri="{BB962C8B-B14F-4D97-AF65-F5344CB8AC3E}">
        <p14:creationId xmlns:p14="http://schemas.microsoft.com/office/powerpoint/2010/main" val="3819439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F4670-7AA8-49BC-85A7-390A879267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007B772-8128-437C-AC0A-2DCE9CB842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264D0704-276B-4397-B5E6-3C687F6F1E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208E10-83D5-4F7A-A36E-E31D001796C9}"/>
              </a:ext>
            </a:extLst>
          </p:cNvPr>
          <p:cNvSpPr>
            <a:spLocks noGrp="1"/>
          </p:cNvSpPr>
          <p:nvPr>
            <p:ph type="dt" sz="half" idx="10"/>
          </p:nvPr>
        </p:nvSpPr>
        <p:spPr/>
        <p:txBody>
          <a:bodyPr/>
          <a:lstStyle/>
          <a:p>
            <a:fld id="{7C4A40D4-1B35-4C55-9B88-CADBC773E18F}" type="datetimeFigureOut">
              <a:rPr lang="en-CA" smtClean="0"/>
              <a:t>2023-01-18</a:t>
            </a:fld>
            <a:endParaRPr lang="en-CA"/>
          </a:p>
        </p:txBody>
      </p:sp>
      <p:sp>
        <p:nvSpPr>
          <p:cNvPr id="6" name="Footer Placeholder 5">
            <a:extLst>
              <a:ext uri="{FF2B5EF4-FFF2-40B4-BE49-F238E27FC236}">
                <a16:creationId xmlns:a16="http://schemas.microsoft.com/office/drawing/2014/main" id="{85CBCD55-EF72-46CA-A689-172FD3460A6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8181491-ACBC-4C11-A51B-95943F63243C}"/>
              </a:ext>
            </a:extLst>
          </p:cNvPr>
          <p:cNvSpPr>
            <a:spLocks noGrp="1"/>
          </p:cNvSpPr>
          <p:nvPr>
            <p:ph type="sldNum" sz="quarter" idx="12"/>
          </p:nvPr>
        </p:nvSpPr>
        <p:spPr/>
        <p:txBody>
          <a:bodyPr/>
          <a:lstStyle/>
          <a:p>
            <a:fld id="{621A347F-4775-4CC4-AAEF-BF32A0B7356C}" type="slidenum">
              <a:rPr lang="en-CA" smtClean="0"/>
              <a:t>‹#›</a:t>
            </a:fld>
            <a:endParaRPr lang="en-CA"/>
          </a:p>
        </p:txBody>
      </p:sp>
    </p:spTree>
    <p:extLst>
      <p:ext uri="{BB962C8B-B14F-4D97-AF65-F5344CB8AC3E}">
        <p14:creationId xmlns:p14="http://schemas.microsoft.com/office/powerpoint/2010/main" val="28700923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A4832-7207-4D28-B46F-60F56A78B5B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C4E606E-DDAF-4FCA-92EA-6A37CD9A89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BE9ADE9-94F3-47F6-93EC-DB6EEA84189D}"/>
              </a:ext>
            </a:extLst>
          </p:cNvPr>
          <p:cNvSpPr>
            <a:spLocks noGrp="1"/>
          </p:cNvSpPr>
          <p:nvPr>
            <p:ph type="dt" sz="half" idx="10"/>
          </p:nvPr>
        </p:nvSpPr>
        <p:spPr/>
        <p:txBody>
          <a:bodyPr/>
          <a:lstStyle/>
          <a:p>
            <a:fld id="{7C4A40D4-1B35-4C55-9B88-CADBC773E18F}" type="datetimeFigureOut">
              <a:rPr lang="en-CA" smtClean="0"/>
              <a:t>2023-01-18</a:t>
            </a:fld>
            <a:endParaRPr lang="en-CA"/>
          </a:p>
        </p:txBody>
      </p:sp>
      <p:sp>
        <p:nvSpPr>
          <p:cNvPr id="5" name="Footer Placeholder 4">
            <a:extLst>
              <a:ext uri="{FF2B5EF4-FFF2-40B4-BE49-F238E27FC236}">
                <a16:creationId xmlns:a16="http://schemas.microsoft.com/office/drawing/2014/main" id="{3B3BDCE2-2FCA-422F-B356-6DD66ACEC7D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FA7DE4F-AE71-4E68-9FEF-5DEE79261E59}"/>
              </a:ext>
            </a:extLst>
          </p:cNvPr>
          <p:cNvSpPr>
            <a:spLocks noGrp="1"/>
          </p:cNvSpPr>
          <p:nvPr>
            <p:ph type="sldNum" sz="quarter" idx="12"/>
          </p:nvPr>
        </p:nvSpPr>
        <p:spPr/>
        <p:txBody>
          <a:bodyPr/>
          <a:lstStyle/>
          <a:p>
            <a:fld id="{621A347F-4775-4CC4-AAEF-BF32A0B7356C}" type="slidenum">
              <a:rPr lang="en-CA" smtClean="0"/>
              <a:t>‹#›</a:t>
            </a:fld>
            <a:endParaRPr lang="en-CA"/>
          </a:p>
        </p:txBody>
      </p:sp>
    </p:spTree>
    <p:extLst>
      <p:ext uri="{BB962C8B-B14F-4D97-AF65-F5344CB8AC3E}">
        <p14:creationId xmlns:p14="http://schemas.microsoft.com/office/powerpoint/2010/main" val="29748432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725069-C0AA-480F-885A-28104315DA0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A858E0C-641E-41F6-A6C5-B65BA1B29D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3B7DEAE-206A-4ED2-AA20-17AEF5DC9665}"/>
              </a:ext>
            </a:extLst>
          </p:cNvPr>
          <p:cNvSpPr>
            <a:spLocks noGrp="1"/>
          </p:cNvSpPr>
          <p:nvPr>
            <p:ph type="dt" sz="half" idx="10"/>
          </p:nvPr>
        </p:nvSpPr>
        <p:spPr/>
        <p:txBody>
          <a:bodyPr/>
          <a:lstStyle/>
          <a:p>
            <a:fld id="{7C4A40D4-1B35-4C55-9B88-CADBC773E18F}" type="datetimeFigureOut">
              <a:rPr lang="en-CA" smtClean="0"/>
              <a:t>2023-01-18</a:t>
            </a:fld>
            <a:endParaRPr lang="en-CA"/>
          </a:p>
        </p:txBody>
      </p:sp>
      <p:sp>
        <p:nvSpPr>
          <p:cNvPr id="5" name="Footer Placeholder 4">
            <a:extLst>
              <a:ext uri="{FF2B5EF4-FFF2-40B4-BE49-F238E27FC236}">
                <a16:creationId xmlns:a16="http://schemas.microsoft.com/office/drawing/2014/main" id="{3B23F9E4-E0ED-4155-ABE9-E81FEC24675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25279BC-B6A9-4FB7-96FB-5765290BA8C2}"/>
              </a:ext>
            </a:extLst>
          </p:cNvPr>
          <p:cNvSpPr>
            <a:spLocks noGrp="1"/>
          </p:cNvSpPr>
          <p:nvPr>
            <p:ph type="sldNum" sz="quarter" idx="12"/>
          </p:nvPr>
        </p:nvSpPr>
        <p:spPr/>
        <p:txBody>
          <a:bodyPr/>
          <a:lstStyle/>
          <a:p>
            <a:fld id="{621A347F-4775-4CC4-AAEF-BF32A0B7356C}" type="slidenum">
              <a:rPr lang="en-CA" smtClean="0"/>
              <a:t>‹#›</a:t>
            </a:fld>
            <a:endParaRPr lang="en-CA"/>
          </a:p>
        </p:txBody>
      </p:sp>
    </p:spTree>
    <p:extLst>
      <p:ext uri="{BB962C8B-B14F-4D97-AF65-F5344CB8AC3E}">
        <p14:creationId xmlns:p14="http://schemas.microsoft.com/office/powerpoint/2010/main" val="38040978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1AC4D-43CF-40EF-B2AB-C0B00B401C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79C9E6-5608-4AC6-84BC-BA92E94AC6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FD820A-BA60-440F-8D70-13B6B5721EE3}"/>
              </a:ext>
            </a:extLst>
          </p:cNvPr>
          <p:cNvSpPr>
            <a:spLocks noGrp="1"/>
          </p:cNvSpPr>
          <p:nvPr>
            <p:ph type="dt" sz="half" idx="10"/>
          </p:nvPr>
        </p:nvSpPr>
        <p:spPr/>
        <p:txBody>
          <a:bodyPr/>
          <a:lstStyle/>
          <a:p>
            <a:fld id="{615B3F1D-8F2B-4D89-A5D2-8E57B0456D90}" type="datetimeFigureOut">
              <a:rPr lang="en-US" smtClean="0"/>
              <a:t>1/18/23</a:t>
            </a:fld>
            <a:endParaRPr lang="en-US"/>
          </a:p>
        </p:txBody>
      </p:sp>
      <p:sp>
        <p:nvSpPr>
          <p:cNvPr id="5" name="Footer Placeholder 4">
            <a:extLst>
              <a:ext uri="{FF2B5EF4-FFF2-40B4-BE49-F238E27FC236}">
                <a16:creationId xmlns:a16="http://schemas.microsoft.com/office/drawing/2014/main" id="{64EE9986-8DDF-4A3A-A034-2B939C1854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580096-0BED-4251-BD50-81C9D33ABBFB}"/>
              </a:ext>
            </a:extLst>
          </p:cNvPr>
          <p:cNvSpPr>
            <a:spLocks noGrp="1"/>
          </p:cNvSpPr>
          <p:nvPr>
            <p:ph type="sldNum" sz="quarter" idx="12"/>
          </p:nvPr>
        </p:nvSpPr>
        <p:spPr/>
        <p:txBody>
          <a:bodyPr/>
          <a:lstStyle/>
          <a:p>
            <a:fld id="{4DF673FA-6EAC-4F4F-9527-833BEC993833}" type="slidenum">
              <a:rPr lang="en-US" smtClean="0"/>
              <a:t>‹#›</a:t>
            </a:fld>
            <a:endParaRPr lang="en-US"/>
          </a:p>
        </p:txBody>
      </p:sp>
    </p:spTree>
    <p:extLst>
      <p:ext uri="{BB962C8B-B14F-4D97-AF65-F5344CB8AC3E}">
        <p14:creationId xmlns:p14="http://schemas.microsoft.com/office/powerpoint/2010/main" val="4218543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35BAA-0734-4111-81E0-4F0F2A76DEC8}"/>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6FFF63B-C75D-4C2D-BE6B-D9BF558E4D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22A8B5-78A4-454A-ADFA-1B02260C0C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E9AFC37-884D-48C3-8CFB-0B8023A6A4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67F6B4-5C55-4DED-80FF-E497E96DBB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90074F52-E34C-4C2D-B860-2E92ADCCD2BA}"/>
              </a:ext>
            </a:extLst>
          </p:cNvPr>
          <p:cNvSpPr>
            <a:spLocks noGrp="1"/>
          </p:cNvSpPr>
          <p:nvPr>
            <p:ph type="dt" sz="half" idx="10"/>
          </p:nvPr>
        </p:nvSpPr>
        <p:spPr/>
        <p:txBody>
          <a:bodyPr/>
          <a:lstStyle/>
          <a:p>
            <a:fld id="{3CF78EC3-B19A-4C2F-A866-5FF760A8C3D3}" type="datetimeFigureOut">
              <a:rPr lang="en-CA" smtClean="0"/>
              <a:t>2023-01-18</a:t>
            </a:fld>
            <a:endParaRPr lang="en-CA"/>
          </a:p>
        </p:txBody>
      </p:sp>
      <p:sp>
        <p:nvSpPr>
          <p:cNvPr id="8" name="Footer Placeholder 7">
            <a:extLst>
              <a:ext uri="{FF2B5EF4-FFF2-40B4-BE49-F238E27FC236}">
                <a16:creationId xmlns:a16="http://schemas.microsoft.com/office/drawing/2014/main" id="{887DDC43-3053-4F02-8D54-13FC0FA2577F}"/>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A6D4508F-D139-4EC6-A4AF-5021D890233E}"/>
              </a:ext>
            </a:extLst>
          </p:cNvPr>
          <p:cNvSpPr>
            <a:spLocks noGrp="1"/>
          </p:cNvSpPr>
          <p:nvPr>
            <p:ph type="sldNum" sz="quarter" idx="12"/>
          </p:nvPr>
        </p:nvSpPr>
        <p:spPr/>
        <p:txBody>
          <a:bodyPr/>
          <a:lstStyle/>
          <a:p>
            <a:fld id="{484CBFC9-9B63-4840-8A9E-5305204A4F63}" type="slidenum">
              <a:rPr lang="en-CA" smtClean="0"/>
              <a:t>‹#›</a:t>
            </a:fld>
            <a:endParaRPr lang="en-CA"/>
          </a:p>
        </p:txBody>
      </p:sp>
    </p:spTree>
    <p:extLst>
      <p:ext uri="{BB962C8B-B14F-4D97-AF65-F5344CB8AC3E}">
        <p14:creationId xmlns:p14="http://schemas.microsoft.com/office/powerpoint/2010/main" val="290821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80D96-A1F7-4E71-8CB3-0205C32889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2BFD8A-BFF4-4411-A6B2-8156FA61B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A46A33-463B-4857-9E4E-C088DDBF0F09}"/>
              </a:ext>
            </a:extLst>
          </p:cNvPr>
          <p:cNvSpPr>
            <a:spLocks noGrp="1"/>
          </p:cNvSpPr>
          <p:nvPr>
            <p:ph type="dt" sz="half" idx="10"/>
          </p:nvPr>
        </p:nvSpPr>
        <p:spPr/>
        <p:txBody>
          <a:bodyPr/>
          <a:lstStyle/>
          <a:p>
            <a:fld id="{615B3F1D-8F2B-4D89-A5D2-8E57B0456D90}" type="datetimeFigureOut">
              <a:rPr lang="en-US" smtClean="0"/>
              <a:t>1/18/23</a:t>
            </a:fld>
            <a:endParaRPr lang="en-US"/>
          </a:p>
        </p:txBody>
      </p:sp>
      <p:sp>
        <p:nvSpPr>
          <p:cNvPr id="5" name="Footer Placeholder 4">
            <a:extLst>
              <a:ext uri="{FF2B5EF4-FFF2-40B4-BE49-F238E27FC236}">
                <a16:creationId xmlns:a16="http://schemas.microsoft.com/office/drawing/2014/main" id="{9934635F-ED32-4F39-B73C-F37410981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2F9977-FB29-483A-BC87-66E4483AE68D}"/>
              </a:ext>
            </a:extLst>
          </p:cNvPr>
          <p:cNvSpPr>
            <a:spLocks noGrp="1"/>
          </p:cNvSpPr>
          <p:nvPr>
            <p:ph type="sldNum" sz="quarter" idx="12"/>
          </p:nvPr>
        </p:nvSpPr>
        <p:spPr/>
        <p:txBody>
          <a:bodyPr/>
          <a:lstStyle/>
          <a:p>
            <a:fld id="{4DF673FA-6EAC-4F4F-9527-833BEC993833}" type="slidenum">
              <a:rPr lang="en-US" smtClean="0"/>
              <a:t>‹#›</a:t>
            </a:fld>
            <a:endParaRPr lang="en-US"/>
          </a:p>
        </p:txBody>
      </p:sp>
    </p:spTree>
    <p:extLst>
      <p:ext uri="{BB962C8B-B14F-4D97-AF65-F5344CB8AC3E}">
        <p14:creationId xmlns:p14="http://schemas.microsoft.com/office/powerpoint/2010/main" val="9940806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FA67D-EEA5-4D1E-A937-9E5B9E312A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65CBE6-C1B6-4281-9718-E139AB3621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CDAAB2-0EBD-4AB8-A09A-2516B1870AB6}"/>
              </a:ext>
            </a:extLst>
          </p:cNvPr>
          <p:cNvSpPr>
            <a:spLocks noGrp="1"/>
          </p:cNvSpPr>
          <p:nvPr>
            <p:ph type="dt" sz="half" idx="10"/>
          </p:nvPr>
        </p:nvSpPr>
        <p:spPr/>
        <p:txBody>
          <a:bodyPr/>
          <a:lstStyle/>
          <a:p>
            <a:fld id="{615B3F1D-8F2B-4D89-A5D2-8E57B0456D90}" type="datetimeFigureOut">
              <a:rPr lang="en-US" smtClean="0"/>
              <a:t>1/18/23</a:t>
            </a:fld>
            <a:endParaRPr lang="en-US"/>
          </a:p>
        </p:txBody>
      </p:sp>
      <p:sp>
        <p:nvSpPr>
          <p:cNvPr id="5" name="Footer Placeholder 4">
            <a:extLst>
              <a:ext uri="{FF2B5EF4-FFF2-40B4-BE49-F238E27FC236}">
                <a16:creationId xmlns:a16="http://schemas.microsoft.com/office/drawing/2014/main" id="{3002B6A2-D9CB-4B7C-AC4D-3769316EC3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9E9D13-912C-4048-BE0C-7644C594E663}"/>
              </a:ext>
            </a:extLst>
          </p:cNvPr>
          <p:cNvSpPr>
            <a:spLocks noGrp="1"/>
          </p:cNvSpPr>
          <p:nvPr>
            <p:ph type="sldNum" sz="quarter" idx="12"/>
          </p:nvPr>
        </p:nvSpPr>
        <p:spPr/>
        <p:txBody>
          <a:bodyPr/>
          <a:lstStyle/>
          <a:p>
            <a:fld id="{4DF673FA-6EAC-4F4F-9527-833BEC993833}" type="slidenum">
              <a:rPr lang="en-US" smtClean="0"/>
              <a:t>‹#›</a:t>
            </a:fld>
            <a:endParaRPr lang="en-US"/>
          </a:p>
        </p:txBody>
      </p:sp>
    </p:spTree>
    <p:extLst>
      <p:ext uri="{BB962C8B-B14F-4D97-AF65-F5344CB8AC3E}">
        <p14:creationId xmlns:p14="http://schemas.microsoft.com/office/powerpoint/2010/main" val="11478535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FC27A-6C35-4EB8-BBB9-1A683F768B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3D0A94-11BD-4B32-A42A-9EF1BC7878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E0CCEF-C0BF-4432-9BD4-3E9F1B4EA1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25AC48-D7A2-40FF-BD3A-727D6702FC3C}"/>
              </a:ext>
            </a:extLst>
          </p:cNvPr>
          <p:cNvSpPr>
            <a:spLocks noGrp="1"/>
          </p:cNvSpPr>
          <p:nvPr>
            <p:ph type="dt" sz="half" idx="10"/>
          </p:nvPr>
        </p:nvSpPr>
        <p:spPr/>
        <p:txBody>
          <a:bodyPr/>
          <a:lstStyle/>
          <a:p>
            <a:fld id="{615B3F1D-8F2B-4D89-A5D2-8E57B0456D90}" type="datetimeFigureOut">
              <a:rPr lang="en-US" smtClean="0"/>
              <a:t>1/18/23</a:t>
            </a:fld>
            <a:endParaRPr lang="en-US"/>
          </a:p>
        </p:txBody>
      </p:sp>
      <p:sp>
        <p:nvSpPr>
          <p:cNvPr id="6" name="Footer Placeholder 5">
            <a:extLst>
              <a:ext uri="{FF2B5EF4-FFF2-40B4-BE49-F238E27FC236}">
                <a16:creationId xmlns:a16="http://schemas.microsoft.com/office/drawing/2014/main" id="{3C88A470-F353-466D-8193-E9C65DCB37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36FAC1-7598-4B4B-85E9-CDF9B4BAB2D0}"/>
              </a:ext>
            </a:extLst>
          </p:cNvPr>
          <p:cNvSpPr>
            <a:spLocks noGrp="1"/>
          </p:cNvSpPr>
          <p:nvPr>
            <p:ph type="sldNum" sz="quarter" idx="12"/>
          </p:nvPr>
        </p:nvSpPr>
        <p:spPr/>
        <p:txBody>
          <a:bodyPr/>
          <a:lstStyle/>
          <a:p>
            <a:fld id="{4DF673FA-6EAC-4F4F-9527-833BEC993833}" type="slidenum">
              <a:rPr lang="en-US" smtClean="0"/>
              <a:t>‹#›</a:t>
            </a:fld>
            <a:endParaRPr lang="en-US"/>
          </a:p>
        </p:txBody>
      </p:sp>
    </p:spTree>
    <p:extLst>
      <p:ext uri="{BB962C8B-B14F-4D97-AF65-F5344CB8AC3E}">
        <p14:creationId xmlns:p14="http://schemas.microsoft.com/office/powerpoint/2010/main" val="1166838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00B00-6436-4C43-9503-3E354CF0C9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B19D43-A834-45DB-AD06-5AE7B59427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6AEF25-6BF4-4453-8F1F-DB764E8AFB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A2B697-8890-45CF-B6D6-1584AEDA68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70CA3F-0832-48F5-BC3E-72E391945E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CB110F-54AC-4441-924B-312055B4FC5C}"/>
              </a:ext>
            </a:extLst>
          </p:cNvPr>
          <p:cNvSpPr>
            <a:spLocks noGrp="1"/>
          </p:cNvSpPr>
          <p:nvPr>
            <p:ph type="dt" sz="half" idx="10"/>
          </p:nvPr>
        </p:nvSpPr>
        <p:spPr/>
        <p:txBody>
          <a:bodyPr/>
          <a:lstStyle/>
          <a:p>
            <a:fld id="{615B3F1D-8F2B-4D89-A5D2-8E57B0456D90}" type="datetimeFigureOut">
              <a:rPr lang="en-US" smtClean="0"/>
              <a:t>1/18/23</a:t>
            </a:fld>
            <a:endParaRPr lang="en-US"/>
          </a:p>
        </p:txBody>
      </p:sp>
      <p:sp>
        <p:nvSpPr>
          <p:cNvPr id="8" name="Footer Placeholder 7">
            <a:extLst>
              <a:ext uri="{FF2B5EF4-FFF2-40B4-BE49-F238E27FC236}">
                <a16:creationId xmlns:a16="http://schemas.microsoft.com/office/drawing/2014/main" id="{20B5A323-2EC7-4556-BDDA-69BE084280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62EC1C-7CAF-42B2-9FBF-78D63EAD11AB}"/>
              </a:ext>
            </a:extLst>
          </p:cNvPr>
          <p:cNvSpPr>
            <a:spLocks noGrp="1"/>
          </p:cNvSpPr>
          <p:nvPr>
            <p:ph type="sldNum" sz="quarter" idx="12"/>
          </p:nvPr>
        </p:nvSpPr>
        <p:spPr/>
        <p:txBody>
          <a:bodyPr/>
          <a:lstStyle/>
          <a:p>
            <a:fld id="{4DF673FA-6EAC-4F4F-9527-833BEC993833}" type="slidenum">
              <a:rPr lang="en-US" smtClean="0"/>
              <a:t>‹#›</a:t>
            </a:fld>
            <a:endParaRPr lang="en-US"/>
          </a:p>
        </p:txBody>
      </p:sp>
    </p:spTree>
    <p:extLst>
      <p:ext uri="{BB962C8B-B14F-4D97-AF65-F5344CB8AC3E}">
        <p14:creationId xmlns:p14="http://schemas.microsoft.com/office/powerpoint/2010/main" val="40860079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F3707-6FF9-4154-9460-7D7ED82086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70E29C-DDCC-4C8F-8635-39B38C06D9BC}"/>
              </a:ext>
            </a:extLst>
          </p:cNvPr>
          <p:cNvSpPr>
            <a:spLocks noGrp="1"/>
          </p:cNvSpPr>
          <p:nvPr>
            <p:ph type="dt" sz="half" idx="10"/>
          </p:nvPr>
        </p:nvSpPr>
        <p:spPr/>
        <p:txBody>
          <a:bodyPr/>
          <a:lstStyle/>
          <a:p>
            <a:fld id="{615B3F1D-8F2B-4D89-A5D2-8E57B0456D90}" type="datetimeFigureOut">
              <a:rPr lang="en-US" smtClean="0"/>
              <a:t>1/18/23</a:t>
            </a:fld>
            <a:endParaRPr lang="en-US"/>
          </a:p>
        </p:txBody>
      </p:sp>
      <p:sp>
        <p:nvSpPr>
          <p:cNvPr id="4" name="Footer Placeholder 3">
            <a:extLst>
              <a:ext uri="{FF2B5EF4-FFF2-40B4-BE49-F238E27FC236}">
                <a16:creationId xmlns:a16="http://schemas.microsoft.com/office/drawing/2014/main" id="{1EDBCFB1-D100-4EC3-955D-982A605EAE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AB5064-E597-47E2-A1AF-EC66C1D68B77}"/>
              </a:ext>
            </a:extLst>
          </p:cNvPr>
          <p:cNvSpPr>
            <a:spLocks noGrp="1"/>
          </p:cNvSpPr>
          <p:nvPr>
            <p:ph type="sldNum" sz="quarter" idx="12"/>
          </p:nvPr>
        </p:nvSpPr>
        <p:spPr/>
        <p:txBody>
          <a:bodyPr/>
          <a:lstStyle/>
          <a:p>
            <a:fld id="{4DF673FA-6EAC-4F4F-9527-833BEC993833}" type="slidenum">
              <a:rPr lang="en-US" smtClean="0"/>
              <a:t>‹#›</a:t>
            </a:fld>
            <a:endParaRPr lang="en-US"/>
          </a:p>
        </p:txBody>
      </p:sp>
    </p:spTree>
    <p:extLst>
      <p:ext uri="{BB962C8B-B14F-4D97-AF65-F5344CB8AC3E}">
        <p14:creationId xmlns:p14="http://schemas.microsoft.com/office/powerpoint/2010/main" val="16674093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C528DD-94CF-4226-9807-B954C040A2E6}"/>
              </a:ext>
            </a:extLst>
          </p:cNvPr>
          <p:cNvSpPr>
            <a:spLocks noGrp="1"/>
          </p:cNvSpPr>
          <p:nvPr>
            <p:ph type="dt" sz="half" idx="10"/>
          </p:nvPr>
        </p:nvSpPr>
        <p:spPr/>
        <p:txBody>
          <a:bodyPr/>
          <a:lstStyle/>
          <a:p>
            <a:fld id="{615B3F1D-8F2B-4D89-A5D2-8E57B0456D90}" type="datetimeFigureOut">
              <a:rPr lang="en-US" smtClean="0"/>
              <a:t>1/18/23</a:t>
            </a:fld>
            <a:endParaRPr lang="en-US"/>
          </a:p>
        </p:txBody>
      </p:sp>
      <p:sp>
        <p:nvSpPr>
          <p:cNvPr id="3" name="Footer Placeholder 2">
            <a:extLst>
              <a:ext uri="{FF2B5EF4-FFF2-40B4-BE49-F238E27FC236}">
                <a16:creationId xmlns:a16="http://schemas.microsoft.com/office/drawing/2014/main" id="{A212BF6E-B111-4D02-B98B-5E53F09352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BB85E5-6530-40B4-B9F1-9BE20D559B3C}"/>
              </a:ext>
            </a:extLst>
          </p:cNvPr>
          <p:cNvSpPr>
            <a:spLocks noGrp="1"/>
          </p:cNvSpPr>
          <p:nvPr>
            <p:ph type="sldNum" sz="quarter" idx="12"/>
          </p:nvPr>
        </p:nvSpPr>
        <p:spPr/>
        <p:txBody>
          <a:bodyPr/>
          <a:lstStyle/>
          <a:p>
            <a:fld id="{4DF673FA-6EAC-4F4F-9527-833BEC993833}" type="slidenum">
              <a:rPr lang="en-US" smtClean="0"/>
              <a:t>‹#›</a:t>
            </a:fld>
            <a:endParaRPr lang="en-US"/>
          </a:p>
        </p:txBody>
      </p:sp>
    </p:spTree>
    <p:extLst>
      <p:ext uri="{BB962C8B-B14F-4D97-AF65-F5344CB8AC3E}">
        <p14:creationId xmlns:p14="http://schemas.microsoft.com/office/powerpoint/2010/main" val="28544081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9307C-8007-489B-A04D-BE126142A4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D28BE8-5B9D-445D-B78B-42B882011B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512335-F411-4E84-BEA2-FBC4D2A5F2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501229-DB11-4DEA-BE85-E5A0DD19356F}"/>
              </a:ext>
            </a:extLst>
          </p:cNvPr>
          <p:cNvSpPr>
            <a:spLocks noGrp="1"/>
          </p:cNvSpPr>
          <p:nvPr>
            <p:ph type="dt" sz="half" idx="10"/>
          </p:nvPr>
        </p:nvSpPr>
        <p:spPr/>
        <p:txBody>
          <a:bodyPr/>
          <a:lstStyle/>
          <a:p>
            <a:fld id="{615B3F1D-8F2B-4D89-A5D2-8E57B0456D90}" type="datetimeFigureOut">
              <a:rPr lang="en-US" smtClean="0"/>
              <a:t>1/18/23</a:t>
            </a:fld>
            <a:endParaRPr lang="en-US"/>
          </a:p>
        </p:txBody>
      </p:sp>
      <p:sp>
        <p:nvSpPr>
          <p:cNvPr id="6" name="Footer Placeholder 5">
            <a:extLst>
              <a:ext uri="{FF2B5EF4-FFF2-40B4-BE49-F238E27FC236}">
                <a16:creationId xmlns:a16="http://schemas.microsoft.com/office/drawing/2014/main" id="{E45311E8-6E97-4045-861A-6094E2078A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D6E277-20E8-4FBA-8E73-CCE79F57AD0D}"/>
              </a:ext>
            </a:extLst>
          </p:cNvPr>
          <p:cNvSpPr>
            <a:spLocks noGrp="1"/>
          </p:cNvSpPr>
          <p:nvPr>
            <p:ph type="sldNum" sz="quarter" idx="12"/>
          </p:nvPr>
        </p:nvSpPr>
        <p:spPr/>
        <p:txBody>
          <a:bodyPr/>
          <a:lstStyle/>
          <a:p>
            <a:fld id="{4DF673FA-6EAC-4F4F-9527-833BEC993833}" type="slidenum">
              <a:rPr lang="en-US" smtClean="0"/>
              <a:t>‹#›</a:t>
            </a:fld>
            <a:endParaRPr lang="en-US"/>
          </a:p>
        </p:txBody>
      </p:sp>
    </p:spTree>
    <p:extLst>
      <p:ext uri="{BB962C8B-B14F-4D97-AF65-F5344CB8AC3E}">
        <p14:creationId xmlns:p14="http://schemas.microsoft.com/office/powerpoint/2010/main" val="14993486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8E883-AE3E-4EC0-8FDB-E191837213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07A3DF-123C-45AA-A5D2-AD41753C8C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BC88BF-5C27-4447-BA0C-60B6997DD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683671-88EF-4E81-B26B-66408568E1DF}"/>
              </a:ext>
            </a:extLst>
          </p:cNvPr>
          <p:cNvSpPr>
            <a:spLocks noGrp="1"/>
          </p:cNvSpPr>
          <p:nvPr>
            <p:ph type="dt" sz="half" idx="10"/>
          </p:nvPr>
        </p:nvSpPr>
        <p:spPr/>
        <p:txBody>
          <a:bodyPr/>
          <a:lstStyle/>
          <a:p>
            <a:fld id="{615B3F1D-8F2B-4D89-A5D2-8E57B0456D90}" type="datetimeFigureOut">
              <a:rPr lang="en-US" smtClean="0"/>
              <a:t>1/18/23</a:t>
            </a:fld>
            <a:endParaRPr lang="en-US"/>
          </a:p>
        </p:txBody>
      </p:sp>
      <p:sp>
        <p:nvSpPr>
          <p:cNvPr id="6" name="Footer Placeholder 5">
            <a:extLst>
              <a:ext uri="{FF2B5EF4-FFF2-40B4-BE49-F238E27FC236}">
                <a16:creationId xmlns:a16="http://schemas.microsoft.com/office/drawing/2014/main" id="{ADF8DC39-D898-4490-968E-858D61CF73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284017-F6D3-4150-8AB6-78DD9CE832A2}"/>
              </a:ext>
            </a:extLst>
          </p:cNvPr>
          <p:cNvSpPr>
            <a:spLocks noGrp="1"/>
          </p:cNvSpPr>
          <p:nvPr>
            <p:ph type="sldNum" sz="quarter" idx="12"/>
          </p:nvPr>
        </p:nvSpPr>
        <p:spPr/>
        <p:txBody>
          <a:bodyPr/>
          <a:lstStyle/>
          <a:p>
            <a:fld id="{4DF673FA-6EAC-4F4F-9527-833BEC993833}" type="slidenum">
              <a:rPr lang="en-US" smtClean="0"/>
              <a:t>‹#›</a:t>
            </a:fld>
            <a:endParaRPr lang="en-US"/>
          </a:p>
        </p:txBody>
      </p:sp>
    </p:spTree>
    <p:extLst>
      <p:ext uri="{BB962C8B-B14F-4D97-AF65-F5344CB8AC3E}">
        <p14:creationId xmlns:p14="http://schemas.microsoft.com/office/powerpoint/2010/main" val="4075097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6CA49-D074-4D2F-9CE8-03FF3B9E32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7A813-D2D9-4BF6-90B7-44DF56D838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F2BED6-1A56-46D9-8508-3B48A0A015DC}"/>
              </a:ext>
            </a:extLst>
          </p:cNvPr>
          <p:cNvSpPr>
            <a:spLocks noGrp="1"/>
          </p:cNvSpPr>
          <p:nvPr>
            <p:ph type="dt" sz="half" idx="10"/>
          </p:nvPr>
        </p:nvSpPr>
        <p:spPr/>
        <p:txBody>
          <a:bodyPr/>
          <a:lstStyle/>
          <a:p>
            <a:fld id="{615B3F1D-8F2B-4D89-A5D2-8E57B0456D90}" type="datetimeFigureOut">
              <a:rPr lang="en-US" smtClean="0"/>
              <a:t>1/18/23</a:t>
            </a:fld>
            <a:endParaRPr lang="en-US"/>
          </a:p>
        </p:txBody>
      </p:sp>
      <p:sp>
        <p:nvSpPr>
          <p:cNvPr id="5" name="Footer Placeholder 4">
            <a:extLst>
              <a:ext uri="{FF2B5EF4-FFF2-40B4-BE49-F238E27FC236}">
                <a16:creationId xmlns:a16="http://schemas.microsoft.com/office/drawing/2014/main" id="{ED341871-AC86-4686-81BA-7E30487AF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225C0-645C-4D41-AB35-9023C17F19AE}"/>
              </a:ext>
            </a:extLst>
          </p:cNvPr>
          <p:cNvSpPr>
            <a:spLocks noGrp="1"/>
          </p:cNvSpPr>
          <p:nvPr>
            <p:ph type="sldNum" sz="quarter" idx="12"/>
          </p:nvPr>
        </p:nvSpPr>
        <p:spPr/>
        <p:txBody>
          <a:bodyPr/>
          <a:lstStyle/>
          <a:p>
            <a:fld id="{4DF673FA-6EAC-4F4F-9527-833BEC993833}" type="slidenum">
              <a:rPr lang="en-US" smtClean="0"/>
              <a:t>‹#›</a:t>
            </a:fld>
            <a:endParaRPr lang="en-US"/>
          </a:p>
        </p:txBody>
      </p:sp>
    </p:spTree>
    <p:extLst>
      <p:ext uri="{BB962C8B-B14F-4D97-AF65-F5344CB8AC3E}">
        <p14:creationId xmlns:p14="http://schemas.microsoft.com/office/powerpoint/2010/main" val="41678527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86E926-46F9-4DF9-8E41-D40C14175B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5BE9AE-FEDF-4E65-9C8E-322C8D2C6C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1372B2-432A-4C16-BF68-A9BDE7FBC80C}"/>
              </a:ext>
            </a:extLst>
          </p:cNvPr>
          <p:cNvSpPr>
            <a:spLocks noGrp="1"/>
          </p:cNvSpPr>
          <p:nvPr>
            <p:ph type="dt" sz="half" idx="10"/>
          </p:nvPr>
        </p:nvSpPr>
        <p:spPr/>
        <p:txBody>
          <a:bodyPr/>
          <a:lstStyle/>
          <a:p>
            <a:fld id="{615B3F1D-8F2B-4D89-A5D2-8E57B0456D90}" type="datetimeFigureOut">
              <a:rPr lang="en-US" smtClean="0"/>
              <a:t>1/18/23</a:t>
            </a:fld>
            <a:endParaRPr lang="en-US"/>
          </a:p>
        </p:txBody>
      </p:sp>
      <p:sp>
        <p:nvSpPr>
          <p:cNvPr id="5" name="Footer Placeholder 4">
            <a:extLst>
              <a:ext uri="{FF2B5EF4-FFF2-40B4-BE49-F238E27FC236}">
                <a16:creationId xmlns:a16="http://schemas.microsoft.com/office/drawing/2014/main" id="{F8459C77-C58C-4DFD-A9A9-1B0BC7EA30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CAA733-DE2D-4E3A-B727-BC9D1CBAFA72}"/>
              </a:ext>
            </a:extLst>
          </p:cNvPr>
          <p:cNvSpPr>
            <a:spLocks noGrp="1"/>
          </p:cNvSpPr>
          <p:nvPr>
            <p:ph type="sldNum" sz="quarter" idx="12"/>
          </p:nvPr>
        </p:nvSpPr>
        <p:spPr/>
        <p:txBody>
          <a:bodyPr/>
          <a:lstStyle/>
          <a:p>
            <a:fld id="{4DF673FA-6EAC-4F4F-9527-833BEC993833}" type="slidenum">
              <a:rPr lang="en-US" smtClean="0"/>
              <a:t>‹#›</a:t>
            </a:fld>
            <a:endParaRPr lang="en-US"/>
          </a:p>
        </p:txBody>
      </p:sp>
    </p:spTree>
    <p:extLst>
      <p:ext uri="{BB962C8B-B14F-4D97-AF65-F5344CB8AC3E}">
        <p14:creationId xmlns:p14="http://schemas.microsoft.com/office/powerpoint/2010/main" val="379862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B74F8-94BA-4499-A596-9846FC404DD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0FF772AD-4FB7-4ABC-9180-2F7502AC8519}"/>
              </a:ext>
            </a:extLst>
          </p:cNvPr>
          <p:cNvSpPr>
            <a:spLocks noGrp="1"/>
          </p:cNvSpPr>
          <p:nvPr>
            <p:ph type="dt" sz="half" idx="10"/>
          </p:nvPr>
        </p:nvSpPr>
        <p:spPr/>
        <p:txBody>
          <a:bodyPr/>
          <a:lstStyle/>
          <a:p>
            <a:fld id="{3CF78EC3-B19A-4C2F-A866-5FF760A8C3D3}" type="datetimeFigureOut">
              <a:rPr lang="en-CA" smtClean="0"/>
              <a:t>2023-01-18</a:t>
            </a:fld>
            <a:endParaRPr lang="en-CA"/>
          </a:p>
        </p:txBody>
      </p:sp>
      <p:sp>
        <p:nvSpPr>
          <p:cNvPr id="4" name="Footer Placeholder 3">
            <a:extLst>
              <a:ext uri="{FF2B5EF4-FFF2-40B4-BE49-F238E27FC236}">
                <a16:creationId xmlns:a16="http://schemas.microsoft.com/office/drawing/2014/main" id="{F086FBA1-F486-42BA-93D4-2E8309516D41}"/>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1261D315-7350-4D90-B62D-B5ED0E1D5023}"/>
              </a:ext>
            </a:extLst>
          </p:cNvPr>
          <p:cNvSpPr>
            <a:spLocks noGrp="1"/>
          </p:cNvSpPr>
          <p:nvPr>
            <p:ph type="sldNum" sz="quarter" idx="12"/>
          </p:nvPr>
        </p:nvSpPr>
        <p:spPr/>
        <p:txBody>
          <a:bodyPr/>
          <a:lstStyle/>
          <a:p>
            <a:fld id="{484CBFC9-9B63-4840-8A9E-5305204A4F63}" type="slidenum">
              <a:rPr lang="en-CA" smtClean="0"/>
              <a:t>‹#›</a:t>
            </a:fld>
            <a:endParaRPr lang="en-CA"/>
          </a:p>
        </p:txBody>
      </p:sp>
    </p:spTree>
    <p:extLst>
      <p:ext uri="{BB962C8B-B14F-4D97-AF65-F5344CB8AC3E}">
        <p14:creationId xmlns:p14="http://schemas.microsoft.com/office/powerpoint/2010/main" val="20348705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1AC4D-43CF-40EF-B2AB-C0B00B401C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179C9E6-5608-4AC6-84BC-BA92E94AC6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FD820A-BA60-440F-8D70-13B6B5721EE3}"/>
              </a:ext>
            </a:extLst>
          </p:cNvPr>
          <p:cNvSpPr>
            <a:spLocks noGrp="1"/>
          </p:cNvSpPr>
          <p:nvPr>
            <p:ph type="dt" sz="half" idx="10"/>
          </p:nvPr>
        </p:nvSpPr>
        <p:spPr/>
        <p:txBody>
          <a:bodyPr/>
          <a:lstStyle/>
          <a:p>
            <a:fld id="{615B3F1D-8F2B-4D89-A5D2-8E57B0456D90}" type="datetimeFigureOut">
              <a:rPr lang="en-US" smtClean="0"/>
              <a:t>1/18/23</a:t>
            </a:fld>
            <a:endParaRPr lang="en-US"/>
          </a:p>
        </p:txBody>
      </p:sp>
      <p:sp>
        <p:nvSpPr>
          <p:cNvPr id="5" name="Footer Placeholder 4">
            <a:extLst>
              <a:ext uri="{FF2B5EF4-FFF2-40B4-BE49-F238E27FC236}">
                <a16:creationId xmlns:a16="http://schemas.microsoft.com/office/drawing/2014/main" id="{64EE9986-8DDF-4A3A-A034-2B939C1854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580096-0BED-4251-BD50-81C9D33ABBFB}"/>
              </a:ext>
            </a:extLst>
          </p:cNvPr>
          <p:cNvSpPr>
            <a:spLocks noGrp="1"/>
          </p:cNvSpPr>
          <p:nvPr>
            <p:ph type="sldNum" sz="quarter" idx="12"/>
          </p:nvPr>
        </p:nvSpPr>
        <p:spPr/>
        <p:txBody>
          <a:bodyPr/>
          <a:lstStyle/>
          <a:p>
            <a:fld id="{4DF673FA-6EAC-4F4F-9527-833BEC993833}" type="slidenum">
              <a:rPr lang="en-US" smtClean="0"/>
              <a:t>‹#›</a:t>
            </a:fld>
            <a:endParaRPr lang="en-US"/>
          </a:p>
        </p:txBody>
      </p:sp>
    </p:spTree>
    <p:extLst>
      <p:ext uri="{BB962C8B-B14F-4D97-AF65-F5344CB8AC3E}">
        <p14:creationId xmlns:p14="http://schemas.microsoft.com/office/powerpoint/2010/main" val="267386921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80D96-A1F7-4E71-8CB3-0205C32889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2BFD8A-BFF4-4411-A6B2-8156FA61B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A46A33-463B-4857-9E4E-C088DDBF0F09}"/>
              </a:ext>
            </a:extLst>
          </p:cNvPr>
          <p:cNvSpPr>
            <a:spLocks noGrp="1"/>
          </p:cNvSpPr>
          <p:nvPr>
            <p:ph type="dt" sz="half" idx="10"/>
          </p:nvPr>
        </p:nvSpPr>
        <p:spPr/>
        <p:txBody>
          <a:bodyPr/>
          <a:lstStyle/>
          <a:p>
            <a:fld id="{615B3F1D-8F2B-4D89-A5D2-8E57B0456D90}" type="datetimeFigureOut">
              <a:rPr lang="en-US" smtClean="0"/>
              <a:t>1/18/23</a:t>
            </a:fld>
            <a:endParaRPr lang="en-US"/>
          </a:p>
        </p:txBody>
      </p:sp>
      <p:sp>
        <p:nvSpPr>
          <p:cNvPr id="5" name="Footer Placeholder 4">
            <a:extLst>
              <a:ext uri="{FF2B5EF4-FFF2-40B4-BE49-F238E27FC236}">
                <a16:creationId xmlns:a16="http://schemas.microsoft.com/office/drawing/2014/main" id="{9934635F-ED32-4F39-B73C-F37410981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2F9977-FB29-483A-BC87-66E4483AE68D}"/>
              </a:ext>
            </a:extLst>
          </p:cNvPr>
          <p:cNvSpPr>
            <a:spLocks noGrp="1"/>
          </p:cNvSpPr>
          <p:nvPr>
            <p:ph type="sldNum" sz="quarter" idx="12"/>
          </p:nvPr>
        </p:nvSpPr>
        <p:spPr/>
        <p:txBody>
          <a:bodyPr/>
          <a:lstStyle/>
          <a:p>
            <a:fld id="{4DF673FA-6EAC-4F4F-9527-833BEC993833}" type="slidenum">
              <a:rPr lang="en-US" smtClean="0"/>
              <a:t>‹#›</a:t>
            </a:fld>
            <a:endParaRPr lang="en-US"/>
          </a:p>
        </p:txBody>
      </p:sp>
    </p:spTree>
    <p:extLst>
      <p:ext uri="{BB962C8B-B14F-4D97-AF65-F5344CB8AC3E}">
        <p14:creationId xmlns:p14="http://schemas.microsoft.com/office/powerpoint/2010/main" val="17868199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FA67D-EEA5-4D1E-A937-9E5B9E312A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A65CBE6-C1B6-4281-9718-E139AB3621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CDAAB2-0EBD-4AB8-A09A-2516B1870AB6}"/>
              </a:ext>
            </a:extLst>
          </p:cNvPr>
          <p:cNvSpPr>
            <a:spLocks noGrp="1"/>
          </p:cNvSpPr>
          <p:nvPr>
            <p:ph type="dt" sz="half" idx="10"/>
          </p:nvPr>
        </p:nvSpPr>
        <p:spPr/>
        <p:txBody>
          <a:bodyPr/>
          <a:lstStyle/>
          <a:p>
            <a:fld id="{615B3F1D-8F2B-4D89-A5D2-8E57B0456D90}" type="datetimeFigureOut">
              <a:rPr lang="en-US" smtClean="0"/>
              <a:t>1/18/23</a:t>
            </a:fld>
            <a:endParaRPr lang="en-US"/>
          </a:p>
        </p:txBody>
      </p:sp>
      <p:sp>
        <p:nvSpPr>
          <p:cNvPr id="5" name="Footer Placeholder 4">
            <a:extLst>
              <a:ext uri="{FF2B5EF4-FFF2-40B4-BE49-F238E27FC236}">
                <a16:creationId xmlns:a16="http://schemas.microsoft.com/office/drawing/2014/main" id="{3002B6A2-D9CB-4B7C-AC4D-3769316EC3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9E9D13-912C-4048-BE0C-7644C594E663}"/>
              </a:ext>
            </a:extLst>
          </p:cNvPr>
          <p:cNvSpPr>
            <a:spLocks noGrp="1"/>
          </p:cNvSpPr>
          <p:nvPr>
            <p:ph type="sldNum" sz="quarter" idx="12"/>
          </p:nvPr>
        </p:nvSpPr>
        <p:spPr/>
        <p:txBody>
          <a:bodyPr/>
          <a:lstStyle/>
          <a:p>
            <a:fld id="{4DF673FA-6EAC-4F4F-9527-833BEC993833}" type="slidenum">
              <a:rPr lang="en-US" smtClean="0"/>
              <a:t>‹#›</a:t>
            </a:fld>
            <a:endParaRPr lang="en-US"/>
          </a:p>
        </p:txBody>
      </p:sp>
    </p:spTree>
    <p:extLst>
      <p:ext uri="{BB962C8B-B14F-4D97-AF65-F5344CB8AC3E}">
        <p14:creationId xmlns:p14="http://schemas.microsoft.com/office/powerpoint/2010/main" val="27773317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FC27A-6C35-4EB8-BBB9-1A683F768B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3D0A94-11BD-4B32-A42A-9EF1BC7878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E0CCEF-C0BF-4432-9BD4-3E9F1B4EA1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25AC48-D7A2-40FF-BD3A-727D6702FC3C}"/>
              </a:ext>
            </a:extLst>
          </p:cNvPr>
          <p:cNvSpPr>
            <a:spLocks noGrp="1"/>
          </p:cNvSpPr>
          <p:nvPr>
            <p:ph type="dt" sz="half" idx="10"/>
          </p:nvPr>
        </p:nvSpPr>
        <p:spPr/>
        <p:txBody>
          <a:bodyPr/>
          <a:lstStyle/>
          <a:p>
            <a:fld id="{615B3F1D-8F2B-4D89-A5D2-8E57B0456D90}" type="datetimeFigureOut">
              <a:rPr lang="en-US" smtClean="0"/>
              <a:t>1/18/23</a:t>
            </a:fld>
            <a:endParaRPr lang="en-US"/>
          </a:p>
        </p:txBody>
      </p:sp>
      <p:sp>
        <p:nvSpPr>
          <p:cNvPr id="6" name="Footer Placeholder 5">
            <a:extLst>
              <a:ext uri="{FF2B5EF4-FFF2-40B4-BE49-F238E27FC236}">
                <a16:creationId xmlns:a16="http://schemas.microsoft.com/office/drawing/2014/main" id="{3C88A470-F353-466D-8193-E9C65DCB37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36FAC1-7598-4B4B-85E9-CDF9B4BAB2D0}"/>
              </a:ext>
            </a:extLst>
          </p:cNvPr>
          <p:cNvSpPr>
            <a:spLocks noGrp="1"/>
          </p:cNvSpPr>
          <p:nvPr>
            <p:ph type="sldNum" sz="quarter" idx="12"/>
          </p:nvPr>
        </p:nvSpPr>
        <p:spPr/>
        <p:txBody>
          <a:bodyPr/>
          <a:lstStyle/>
          <a:p>
            <a:fld id="{4DF673FA-6EAC-4F4F-9527-833BEC993833}" type="slidenum">
              <a:rPr lang="en-US" smtClean="0"/>
              <a:t>‹#›</a:t>
            </a:fld>
            <a:endParaRPr lang="en-US"/>
          </a:p>
        </p:txBody>
      </p:sp>
    </p:spTree>
    <p:extLst>
      <p:ext uri="{BB962C8B-B14F-4D97-AF65-F5344CB8AC3E}">
        <p14:creationId xmlns:p14="http://schemas.microsoft.com/office/powerpoint/2010/main" val="79223200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00B00-6436-4C43-9503-3E354CF0C9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2B19D43-A834-45DB-AD06-5AE7B59427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6AEF25-6BF4-4453-8F1F-DB764E8AFB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6A2B697-8890-45CF-B6D6-1584AEDA68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470CA3F-0832-48F5-BC3E-72E391945E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CB110F-54AC-4441-924B-312055B4FC5C}"/>
              </a:ext>
            </a:extLst>
          </p:cNvPr>
          <p:cNvSpPr>
            <a:spLocks noGrp="1"/>
          </p:cNvSpPr>
          <p:nvPr>
            <p:ph type="dt" sz="half" idx="10"/>
          </p:nvPr>
        </p:nvSpPr>
        <p:spPr/>
        <p:txBody>
          <a:bodyPr/>
          <a:lstStyle/>
          <a:p>
            <a:fld id="{615B3F1D-8F2B-4D89-A5D2-8E57B0456D90}" type="datetimeFigureOut">
              <a:rPr lang="en-US" smtClean="0"/>
              <a:t>1/18/23</a:t>
            </a:fld>
            <a:endParaRPr lang="en-US"/>
          </a:p>
        </p:txBody>
      </p:sp>
      <p:sp>
        <p:nvSpPr>
          <p:cNvPr id="8" name="Footer Placeholder 7">
            <a:extLst>
              <a:ext uri="{FF2B5EF4-FFF2-40B4-BE49-F238E27FC236}">
                <a16:creationId xmlns:a16="http://schemas.microsoft.com/office/drawing/2014/main" id="{20B5A323-2EC7-4556-BDDA-69BE084280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62EC1C-7CAF-42B2-9FBF-78D63EAD11AB}"/>
              </a:ext>
            </a:extLst>
          </p:cNvPr>
          <p:cNvSpPr>
            <a:spLocks noGrp="1"/>
          </p:cNvSpPr>
          <p:nvPr>
            <p:ph type="sldNum" sz="quarter" idx="12"/>
          </p:nvPr>
        </p:nvSpPr>
        <p:spPr/>
        <p:txBody>
          <a:bodyPr/>
          <a:lstStyle/>
          <a:p>
            <a:fld id="{4DF673FA-6EAC-4F4F-9527-833BEC993833}" type="slidenum">
              <a:rPr lang="en-US" smtClean="0"/>
              <a:t>‹#›</a:t>
            </a:fld>
            <a:endParaRPr lang="en-US"/>
          </a:p>
        </p:txBody>
      </p:sp>
    </p:spTree>
    <p:extLst>
      <p:ext uri="{BB962C8B-B14F-4D97-AF65-F5344CB8AC3E}">
        <p14:creationId xmlns:p14="http://schemas.microsoft.com/office/powerpoint/2010/main" val="26121804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F3707-6FF9-4154-9460-7D7ED82086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70E29C-DDCC-4C8F-8635-39B38C06D9BC}"/>
              </a:ext>
            </a:extLst>
          </p:cNvPr>
          <p:cNvSpPr>
            <a:spLocks noGrp="1"/>
          </p:cNvSpPr>
          <p:nvPr>
            <p:ph type="dt" sz="half" idx="10"/>
          </p:nvPr>
        </p:nvSpPr>
        <p:spPr/>
        <p:txBody>
          <a:bodyPr/>
          <a:lstStyle/>
          <a:p>
            <a:fld id="{615B3F1D-8F2B-4D89-A5D2-8E57B0456D90}" type="datetimeFigureOut">
              <a:rPr lang="en-US" smtClean="0"/>
              <a:t>1/18/23</a:t>
            </a:fld>
            <a:endParaRPr lang="en-US"/>
          </a:p>
        </p:txBody>
      </p:sp>
      <p:sp>
        <p:nvSpPr>
          <p:cNvPr id="4" name="Footer Placeholder 3">
            <a:extLst>
              <a:ext uri="{FF2B5EF4-FFF2-40B4-BE49-F238E27FC236}">
                <a16:creationId xmlns:a16="http://schemas.microsoft.com/office/drawing/2014/main" id="{1EDBCFB1-D100-4EC3-955D-982A605EAE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AB5064-E597-47E2-A1AF-EC66C1D68B77}"/>
              </a:ext>
            </a:extLst>
          </p:cNvPr>
          <p:cNvSpPr>
            <a:spLocks noGrp="1"/>
          </p:cNvSpPr>
          <p:nvPr>
            <p:ph type="sldNum" sz="quarter" idx="12"/>
          </p:nvPr>
        </p:nvSpPr>
        <p:spPr/>
        <p:txBody>
          <a:bodyPr/>
          <a:lstStyle/>
          <a:p>
            <a:fld id="{4DF673FA-6EAC-4F4F-9527-833BEC993833}" type="slidenum">
              <a:rPr lang="en-US" smtClean="0"/>
              <a:t>‹#›</a:t>
            </a:fld>
            <a:endParaRPr lang="en-US"/>
          </a:p>
        </p:txBody>
      </p:sp>
    </p:spTree>
    <p:extLst>
      <p:ext uri="{BB962C8B-B14F-4D97-AF65-F5344CB8AC3E}">
        <p14:creationId xmlns:p14="http://schemas.microsoft.com/office/powerpoint/2010/main" val="24507273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C528DD-94CF-4226-9807-B954C040A2E6}"/>
              </a:ext>
            </a:extLst>
          </p:cNvPr>
          <p:cNvSpPr>
            <a:spLocks noGrp="1"/>
          </p:cNvSpPr>
          <p:nvPr>
            <p:ph type="dt" sz="half" idx="10"/>
          </p:nvPr>
        </p:nvSpPr>
        <p:spPr/>
        <p:txBody>
          <a:bodyPr/>
          <a:lstStyle/>
          <a:p>
            <a:fld id="{615B3F1D-8F2B-4D89-A5D2-8E57B0456D90}" type="datetimeFigureOut">
              <a:rPr lang="en-US" smtClean="0"/>
              <a:t>1/18/23</a:t>
            </a:fld>
            <a:endParaRPr lang="en-US"/>
          </a:p>
        </p:txBody>
      </p:sp>
      <p:sp>
        <p:nvSpPr>
          <p:cNvPr id="3" name="Footer Placeholder 2">
            <a:extLst>
              <a:ext uri="{FF2B5EF4-FFF2-40B4-BE49-F238E27FC236}">
                <a16:creationId xmlns:a16="http://schemas.microsoft.com/office/drawing/2014/main" id="{A212BF6E-B111-4D02-B98B-5E53F09352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BB85E5-6530-40B4-B9F1-9BE20D559B3C}"/>
              </a:ext>
            </a:extLst>
          </p:cNvPr>
          <p:cNvSpPr>
            <a:spLocks noGrp="1"/>
          </p:cNvSpPr>
          <p:nvPr>
            <p:ph type="sldNum" sz="quarter" idx="12"/>
          </p:nvPr>
        </p:nvSpPr>
        <p:spPr/>
        <p:txBody>
          <a:bodyPr/>
          <a:lstStyle/>
          <a:p>
            <a:fld id="{4DF673FA-6EAC-4F4F-9527-833BEC993833}" type="slidenum">
              <a:rPr lang="en-US" smtClean="0"/>
              <a:t>‹#›</a:t>
            </a:fld>
            <a:endParaRPr lang="en-US"/>
          </a:p>
        </p:txBody>
      </p:sp>
    </p:spTree>
    <p:extLst>
      <p:ext uri="{BB962C8B-B14F-4D97-AF65-F5344CB8AC3E}">
        <p14:creationId xmlns:p14="http://schemas.microsoft.com/office/powerpoint/2010/main" val="16134531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9307C-8007-489B-A04D-BE126142A4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D28BE8-5B9D-445D-B78B-42B882011B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512335-F411-4E84-BEA2-FBC4D2A5F2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501229-DB11-4DEA-BE85-E5A0DD19356F}"/>
              </a:ext>
            </a:extLst>
          </p:cNvPr>
          <p:cNvSpPr>
            <a:spLocks noGrp="1"/>
          </p:cNvSpPr>
          <p:nvPr>
            <p:ph type="dt" sz="half" idx="10"/>
          </p:nvPr>
        </p:nvSpPr>
        <p:spPr/>
        <p:txBody>
          <a:bodyPr/>
          <a:lstStyle/>
          <a:p>
            <a:fld id="{615B3F1D-8F2B-4D89-A5D2-8E57B0456D90}" type="datetimeFigureOut">
              <a:rPr lang="en-US" smtClean="0"/>
              <a:t>1/18/23</a:t>
            </a:fld>
            <a:endParaRPr lang="en-US"/>
          </a:p>
        </p:txBody>
      </p:sp>
      <p:sp>
        <p:nvSpPr>
          <p:cNvPr id="6" name="Footer Placeholder 5">
            <a:extLst>
              <a:ext uri="{FF2B5EF4-FFF2-40B4-BE49-F238E27FC236}">
                <a16:creationId xmlns:a16="http://schemas.microsoft.com/office/drawing/2014/main" id="{E45311E8-6E97-4045-861A-6094E2078A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D6E277-20E8-4FBA-8E73-CCE79F57AD0D}"/>
              </a:ext>
            </a:extLst>
          </p:cNvPr>
          <p:cNvSpPr>
            <a:spLocks noGrp="1"/>
          </p:cNvSpPr>
          <p:nvPr>
            <p:ph type="sldNum" sz="quarter" idx="12"/>
          </p:nvPr>
        </p:nvSpPr>
        <p:spPr/>
        <p:txBody>
          <a:bodyPr/>
          <a:lstStyle/>
          <a:p>
            <a:fld id="{4DF673FA-6EAC-4F4F-9527-833BEC993833}" type="slidenum">
              <a:rPr lang="en-US" smtClean="0"/>
              <a:t>‹#›</a:t>
            </a:fld>
            <a:endParaRPr lang="en-US"/>
          </a:p>
        </p:txBody>
      </p:sp>
    </p:spTree>
    <p:extLst>
      <p:ext uri="{BB962C8B-B14F-4D97-AF65-F5344CB8AC3E}">
        <p14:creationId xmlns:p14="http://schemas.microsoft.com/office/powerpoint/2010/main" val="17217848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8E883-AE3E-4EC0-8FDB-E191837213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07A3DF-123C-45AA-A5D2-AD41753C8C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BC88BF-5C27-4447-BA0C-60B6997DD8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683671-88EF-4E81-B26B-66408568E1DF}"/>
              </a:ext>
            </a:extLst>
          </p:cNvPr>
          <p:cNvSpPr>
            <a:spLocks noGrp="1"/>
          </p:cNvSpPr>
          <p:nvPr>
            <p:ph type="dt" sz="half" idx="10"/>
          </p:nvPr>
        </p:nvSpPr>
        <p:spPr/>
        <p:txBody>
          <a:bodyPr/>
          <a:lstStyle/>
          <a:p>
            <a:fld id="{615B3F1D-8F2B-4D89-A5D2-8E57B0456D90}" type="datetimeFigureOut">
              <a:rPr lang="en-US" smtClean="0"/>
              <a:t>1/18/23</a:t>
            </a:fld>
            <a:endParaRPr lang="en-US"/>
          </a:p>
        </p:txBody>
      </p:sp>
      <p:sp>
        <p:nvSpPr>
          <p:cNvPr id="6" name="Footer Placeholder 5">
            <a:extLst>
              <a:ext uri="{FF2B5EF4-FFF2-40B4-BE49-F238E27FC236}">
                <a16:creationId xmlns:a16="http://schemas.microsoft.com/office/drawing/2014/main" id="{ADF8DC39-D898-4490-968E-858D61CF73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284017-F6D3-4150-8AB6-78DD9CE832A2}"/>
              </a:ext>
            </a:extLst>
          </p:cNvPr>
          <p:cNvSpPr>
            <a:spLocks noGrp="1"/>
          </p:cNvSpPr>
          <p:nvPr>
            <p:ph type="sldNum" sz="quarter" idx="12"/>
          </p:nvPr>
        </p:nvSpPr>
        <p:spPr/>
        <p:txBody>
          <a:bodyPr/>
          <a:lstStyle/>
          <a:p>
            <a:fld id="{4DF673FA-6EAC-4F4F-9527-833BEC993833}" type="slidenum">
              <a:rPr lang="en-US" smtClean="0"/>
              <a:t>‹#›</a:t>
            </a:fld>
            <a:endParaRPr lang="en-US"/>
          </a:p>
        </p:txBody>
      </p:sp>
    </p:spTree>
    <p:extLst>
      <p:ext uri="{BB962C8B-B14F-4D97-AF65-F5344CB8AC3E}">
        <p14:creationId xmlns:p14="http://schemas.microsoft.com/office/powerpoint/2010/main" val="199448911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6CA49-D074-4D2F-9CE8-03FF3B9E32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07A813-D2D9-4BF6-90B7-44DF56D838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F2BED6-1A56-46D9-8508-3B48A0A015DC}"/>
              </a:ext>
            </a:extLst>
          </p:cNvPr>
          <p:cNvSpPr>
            <a:spLocks noGrp="1"/>
          </p:cNvSpPr>
          <p:nvPr>
            <p:ph type="dt" sz="half" idx="10"/>
          </p:nvPr>
        </p:nvSpPr>
        <p:spPr/>
        <p:txBody>
          <a:bodyPr/>
          <a:lstStyle/>
          <a:p>
            <a:fld id="{615B3F1D-8F2B-4D89-A5D2-8E57B0456D90}" type="datetimeFigureOut">
              <a:rPr lang="en-US" smtClean="0"/>
              <a:t>1/18/23</a:t>
            </a:fld>
            <a:endParaRPr lang="en-US"/>
          </a:p>
        </p:txBody>
      </p:sp>
      <p:sp>
        <p:nvSpPr>
          <p:cNvPr id="5" name="Footer Placeholder 4">
            <a:extLst>
              <a:ext uri="{FF2B5EF4-FFF2-40B4-BE49-F238E27FC236}">
                <a16:creationId xmlns:a16="http://schemas.microsoft.com/office/drawing/2014/main" id="{ED341871-AC86-4686-81BA-7E30487AFC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0225C0-645C-4D41-AB35-9023C17F19AE}"/>
              </a:ext>
            </a:extLst>
          </p:cNvPr>
          <p:cNvSpPr>
            <a:spLocks noGrp="1"/>
          </p:cNvSpPr>
          <p:nvPr>
            <p:ph type="sldNum" sz="quarter" idx="12"/>
          </p:nvPr>
        </p:nvSpPr>
        <p:spPr/>
        <p:txBody>
          <a:bodyPr/>
          <a:lstStyle/>
          <a:p>
            <a:fld id="{4DF673FA-6EAC-4F4F-9527-833BEC993833}" type="slidenum">
              <a:rPr lang="en-US" smtClean="0"/>
              <a:t>‹#›</a:t>
            </a:fld>
            <a:endParaRPr lang="en-US"/>
          </a:p>
        </p:txBody>
      </p:sp>
    </p:spTree>
    <p:extLst>
      <p:ext uri="{BB962C8B-B14F-4D97-AF65-F5344CB8AC3E}">
        <p14:creationId xmlns:p14="http://schemas.microsoft.com/office/powerpoint/2010/main" val="2577087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0CF5D6-BD51-4818-BCE9-C6A108189191}"/>
              </a:ext>
            </a:extLst>
          </p:cNvPr>
          <p:cNvSpPr>
            <a:spLocks noGrp="1"/>
          </p:cNvSpPr>
          <p:nvPr>
            <p:ph type="dt" sz="half" idx="10"/>
          </p:nvPr>
        </p:nvSpPr>
        <p:spPr/>
        <p:txBody>
          <a:bodyPr/>
          <a:lstStyle/>
          <a:p>
            <a:fld id="{3CF78EC3-B19A-4C2F-A866-5FF760A8C3D3}" type="datetimeFigureOut">
              <a:rPr lang="en-CA" smtClean="0"/>
              <a:t>2023-01-18</a:t>
            </a:fld>
            <a:endParaRPr lang="en-CA"/>
          </a:p>
        </p:txBody>
      </p:sp>
      <p:sp>
        <p:nvSpPr>
          <p:cNvPr id="3" name="Footer Placeholder 2">
            <a:extLst>
              <a:ext uri="{FF2B5EF4-FFF2-40B4-BE49-F238E27FC236}">
                <a16:creationId xmlns:a16="http://schemas.microsoft.com/office/drawing/2014/main" id="{54C01631-9FAC-43AA-81B1-7157FDCBC3CA}"/>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908EEFD-36D7-4744-9C50-3E4654D7A5C3}"/>
              </a:ext>
            </a:extLst>
          </p:cNvPr>
          <p:cNvSpPr>
            <a:spLocks noGrp="1"/>
          </p:cNvSpPr>
          <p:nvPr>
            <p:ph type="sldNum" sz="quarter" idx="12"/>
          </p:nvPr>
        </p:nvSpPr>
        <p:spPr/>
        <p:txBody>
          <a:bodyPr/>
          <a:lstStyle/>
          <a:p>
            <a:fld id="{484CBFC9-9B63-4840-8A9E-5305204A4F63}" type="slidenum">
              <a:rPr lang="en-CA" smtClean="0"/>
              <a:t>‹#›</a:t>
            </a:fld>
            <a:endParaRPr lang="en-CA"/>
          </a:p>
        </p:txBody>
      </p:sp>
    </p:spTree>
    <p:extLst>
      <p:ext uri="{BB962C8B-B14F-4D97-AF65-F5344CB8AC3E}">
        <p14:creationId xmlns:p14="http://schemas.microsoft.com/office/powerpoint/2010/main" val="19097728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86E926-46F9-4DF9-8E41-D40C14175B4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5BE9AE-FEDF-4E65-9C8E-322C8D2C6C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1372B2-432A-4C16-BF68-A9BDE7FBC80C}"/>
              </a:ext>
            </a:extLst>
          </p:cNvPr>
          <p:cNvSpPr>
            <a:spLocks noGrp="1"/>
          </p:cNvSpPr>
          <p:nvPr>
            <p:ph type="dt" sz="half" idx="10"/>
          </p:nvPr>
        </p:nvSpPr>
        <p:spPr/>
        <p:txBody>
          <a:bodyPr/>
          <a:lstStyle/>
          <a:p>
            <a:fld id="{615B3F1D-8F2B-4D89-A5D2-8E57B0456D90}" type="datetimeFigureOut">
              <a:rPr lang="en-US" smtClean="0"/>
              <a:t>1/18/23</a:t>
            </a:fld>
            <a:endParaRPr lang="en-US"/>
          </a:p>
        </p:txBody>
      </p:sp>
      <p:sp>
        <p:nvSpPr>
          <p:cNvPr id="5" name="Footer Placeholder 4">
            <a:extLst>
              <a:ext uri="{FF2B5EF4-FFF2-40B4-BE49-F238E27FC236}">
                <a16:creationId xmlns:a16="http://schemas.microsoft.com/office/drawing/2014/main" id="{F8459C77-C58C-4DFD-A9A9-1B0BC7EA30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CAA733-DE2D-4E3A-B727-BC9D1CBAFA72}"/>
              </a:ext>
            </a:extLst>
          </p:cNvPr>
          <p:cNvSpPr>
            <a:spLocks noGrp="1"/>
          </p:cNvSpPr>
          <p:nvPr>
            <p:ph type="sldNum" sz="quarter" idx="12"/>
          </p:nvPr>
        </p:nvSpPr>
        <p:spPr/>
        <p:txBody>
          <a:bodyPr/>
          <a:lstStyle/>
          <a:p>
            <a:fld id="{4DF673FA-6EAC-4F4F-9527-833BEC993833}" type="slidenum">
              <a:rPr lang="en-US" smtClean="0"/>
              <a:t>‹#›</a:t>
            </a:fld>
            <a:endParaRPr lang="en-US"/>
          </a:p>
        </p:txBody>
      </p:sp>
    </p:spTree>
    <p:extLst>
      <p:ext uri="{BB962C8B-B14F-4D97-AF65-F5344CB8AC3E}">
        <p14:creationId xmlns:p14="http://schemas.microsoft.com/office/powerpoint/2010/main" val="26335277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2_Cover  Layout">
    <p:spTree>
      <p:nvGrpSpPr>
        <p:cNvPr id="1" name=""/>
        <p:cNvGrpSpPr/>
        <p:nvPr/>
      </p:nvGrpSpPr>
      <p:grpSpPr>
        <a:xfrm>
          <a:off x="0" y="0"/>
          <a:ext cx="0" cy="0"/>
          <a:chOff x="0" y="0"/>
          <a:chExt cx="0" cy="0"/>
        </a:xfrm>
      </p:grpSpPr>
      <p:sp>
        <p:nvSpPr>
          <p:cNvPr id="8" name="Isosceles Triangle 7">
            <a:extLst>
              <a:ext uri="{FF2B5EF4-FFF2-40B4-BE49-F238E27FC236}">
                <a16:creationId xmlns:a16="http://schemas.microsoft.com/office/drawing/2014/main" id="{FE0B64F2-6045-D946-8737-F98B6CD8BE88}"/>
              </a:ext>
            </a:extLst>
          </p:cNvPr>
          <p:cNvSpPr/>
          <p:nvPr userDrawn="1"/>
        </p:nvSpPr>
        <p:spPr>
          <a:xfrm>
            <a:off x="-33867" y="1727199"/>
            <a:ext cx="1481667" cy="5128120"/>
          </a:xfrm>
          <a:prstGeom prst="triangle">
            <a:avLst>
              <a:gd name="adj" fmla="val 1862"/>
            </a:avLst>
          </a:prstGeom>
          <a:solidFill>
            <a:schemeClr val="accent6"/>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800"/>
          </a:p>
        </p:txBody>
      </p:sp>
      <p:sp>
        <p:nvSpPr>
          <p:cNvPr id="9" name="Right Triangle 8">
            <a:extLst>
              <a:ext uri="{FF2B5EF4-FFF2-40B4-BE49-F238E27FC236}">
                <a16:creationId xmlns:a16="http://schemas.microsoft.com/office/drawing/2014/main" id="{37057F43-4A9D-3E49-985B-4FE1575E1012}"/>
              </a:ext>
            </a:extLst>
          </p:cNvPr>
          <p:cNvSpPr/>
          <p:nvPr userDrawn="1"/>
        </p:nvSpPr>
        <p:spPr>
          <a:xfrm>
            <a:off x="-21167" y="3444874"/>
            <a:ext cx="1481667" cy="3410445"/>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Parallelogram 9">
            <a:extLst>
              <a:ext uri="{FF2B5EF4-FFF2-40B4-BE49-F238E27FC236}">
                <a16:creationId xmlns:a16="http://schemas.microsoft.com/office/drawing/2014/main" id="{ECB8BD71-121A-0043-B74A-DE15BFE423FE}"/>
              </a:ext>
            </a:extLst>
          </p:cNvPr>
          <p:cNvSpPr/>
          <p:nvPr userDrawn="1"/>
        </p:nvSpPr>
        <p:spPr>
          <a:xfrm rot="10800000" flipH="1">
            <a:off x="10249368" y="8895"/>
            <a:ext cx="1936912" cy="6858000"/>
          </a:xfrm>
          <a:prstGeom prst="parallelogram">
            <a:avLst>
              <a:gd name="adj" fmla="val 707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ight Triangle 10">
            <a:extLst>
              <a:ext uri="{FF2B5EF4-FFF2-40B4-BE49-F238E27FC236}">
                <a16:creationId xmlns:a16="http://schemas.microsoft.com/office/drawing/2014/main" id="{AAB4EE66-C793-CA42-82A6-472A7071E84A}"/>
              </a:ext>
            </a:extLst>
          </p:cNvPr>
          <p:cNvSpPr/>
          <p:nvPr userDrawn="1"/>
        </p:nvSpPr>
        <p:spPr>
          <a:xfrm rot="10800000">
            <a:off x="9785295" y="0"/>
            <a:ext cx="2399725" cy="6858000"/>
          </a:xfrm>
          <a:prstGeom prst="rtTriangle">
            <a:avLst/>
          </a:prstGeom>
          <a:solidFill>
            <a:srgbClr val="003B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70927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5870B-BF79-4B62-BEEC-2369E8A405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A396DDD7-A9BF-48EF-8EEC-DA541AA920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BAC4594E-0449-4379-9713-7395A8F1FA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00E7B2-F172-453F-BDD0-6077493418DD}"/>
              </a:ext>
            </a:extLst>
          </p:cNvPr>
          <p:cNvSpPr>
            <a:spLocks noGrp="1"/>
          </p:cNvSpPr>
          <p:nvPr>
            <p:ph type="dt" sz="half" idx="10"/>
          </p:nvPr>
        </p:nvSpPr>
        <p:spPr/>
        <p:txBody>
          <a:bodyPr/>
          <a:lstStyle/>
          <a:p>
            <a:fld id="{3CF78EC3-B19A-4C2F-A866-5FF760A8C3D3}" type="datetimeFigureOut">
              <a:rPr lang="en-CA" smtClean="0"/>
              <a:t>2023-01-18</a:t>
            </a:fld>
            <a:endParaRPr lang="en-CA"/>
          </a:p>
        </p:txBody>
      </p:sp>
      <p:sp>
        <p:nvSpPr>
          <p:cNvPr id="6" name="Footer Placeholder 5">
            <a:extLst>
              <a:ext uri="{FF2B5EF4-FFF2-40B4-BE49-F238E27FC236}">
                <a16:creationId xmlns:a16="http://schemas.microsoft.com/office/drawing/2014/main" id="{DAF125FE-2914-4727-8C4D-43AF55361A2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1BA1EF0B-B2B8-4AB8-B241-6A067C3050B5}"/>
              </a:ext>
            </a:extLst>
          </p:cNvPr>
          <p:cNvSpPr>
            <a:spLocks noGrp="1"/>
          </p:cNvSpPr>
          <p:nvPr>
            <p:ph type="sldNum" sz="quarter" idx="12"/>
          </p:nvPr>
        </p:nvSpPr>
        <p:spPr/>
        <p:txBody>
          <a:bodyPr/>
          <a:lstStyle/>
          <a:p>
            <a:fld id="{484CBFC9-9B63-4840-8A9E-5305204A4F63}" type="slidenum">
              <a:rPr lang="en-CA" smtClean="0"/>
              <a:t>‹#›</a:t>
            </a:fld>
            <a:endParaRPr lang="en-CA"/>
          </a:p>
        </p:txBody>
      </p:sp>
    </p:spTree>
    <p:extLst>
      <p:ext uri="{BB962C8B-B14F-4D97-AF65-F5344CB8AC3E}">
        <p14:creationId xmlns:p14="http://schemas.microsoft.com/office/powerpoint/2010/main" val="404357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0796-89B1-42F3-BF40-6307E3C4D6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50C150D-FCED-45D3-B65D-69CDABEDD4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4E60BE9A-8764-4305-BD66-A3C848E853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73101E-C76A-4F9D-BEC5-688C603CFE35}"/>
              </a:ext>
            </a:extLst>
          </p:cNvPr>
          <p:cNvSpPr>
            <a:spLocks noGrp="1"/>
          </p:cNvSpPr>
          <p:nvPr>
            <p:ph type="dt" sz="half" idx="10"/>
          </p:nvPr>
        </p:nvSpPr>
        <p:spPr/>
        <p:txBody>
          <a:bodyPr/>
          <a:lstStyle/>
          <a:p>
            <a:fld id="{3CF78EC3-B19A-4C2F-A866-5FF760A8C3D3}" type="datetimeFigureOut">
              <a:rPr lang="en-CA" smtClean="0"/>
              <a:t>2023-01-18</a:t>
            </a:fld>
            <a:endParaRPr lang="en-CA"/>
          </a:p>
        </p:txBody>
      </p:sp>
      <p:sp>
        <p:nvSpPr>
          <p:cNvPr id="6" name="Footer Placeholder 5">
            <a:extLst>
              <a:ext uri="{FF2B5EF4-FFF2-40B4-BE49-F238E27FC236}">
                <a16:creationId xmlns:a16="http://schemas.microsoft.com/office/drawing/2014/main" id="{054FCDBC-50A4-458F-998F-F1C51402158B}"/>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7B92331-ACDA-4B8D-9B5D-076CFB2BF31E}"/>
              </a:ext>
            </a:extLst>
          </p:cNvPr>
          <p:cNvSpPr>
            <a:spLocks noGrp="1"/>
          </p:cNvSpPr>
          <p:nvPr>
            <p:ph type="sldNum" sz="quarter" idx="12"/>
          </p:nvPr>
        </p:nvSpPr>
        <p:spPr/>
        <p:txBody>
          <a:bodyPr/>
          <a:lstStyle/>
          <a:p>
            <a:fld id="{484CBFC9-9B63-4840-8A9E-5305204A4F63}" type="slidenum">
              <a:rPr lang="en-CA" smtClean="0"/>
              <a:t>‹#›</a:t>
            </a:fld>
            <a:endParaRPr lang="en-CA"/>
          </a:p>
        </p:txBody>
      </p:sp>
    </p:spTree>
    <p:extLst>
      <p:ext uri="{BB962C8B-B14F-4D97-AF65-F5344CB8AC3E}">
        <p14:creationId xmlns:p14="http://schemas.microsoft.com/office/powerpoint/2010/main" val="3722583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3.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4.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5.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16D4EC-02A6-41CB-968B-41DD27A435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9B6C7DC-B4C1-4F4B-92C1-6F89884246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2A2D807-4B44-49D8-A4A6-9C243B0221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F78EC3-B19A-4C2F-A866-5FF760A8C3D3}" type="datetimeFigureOut">
              <a:rPr lang="en-CA" smtClean="0"/>
              <a:t>2023-01-18</a:t>
            </a:fld>
            <a:endParaRPr lang="en-CA"/>
          </a:p>
        </p:txBody>
      </p:sp>
      <p:sp>
        <p:nvSpPr>
          <p:cNvPr id="5" name="Footer Placeholder 4">
            <a:extLst>
              <a:ext uri="{FF2B5EF4-FFF2-40B4-BE49-F238E27FC236}">
                <a16:creationId xmlns:a16="http://schemas.microsoft.com/office/drawing/2014/main" id="{F3308A09-07A8-4E38-94C1-158CB2230A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CEFAB6DB-19D3-428B-A086-96CFDC0EB2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CBFC9-9B63-4840-8A9E-5305204A4F63}" type="slidenum">
              <a:rPr lang="en-CA" smtClean="0"/>
              <a:t>‹#›</a:t>
            </a:fld>
            <a:endParaRPr lang="en-CA"/>
          </a:p>
        </p:txBody>
      </p:sp>
    </p:spTree>
    <p:extLst>
      <p:ext uri="{BB962C8B-B14F-4D97-AF65-F5344CB8AC3E}">
        <p14:creationId xmlns:p14="http://schemas.microsoft.com/office/powerpoint/2010/main" val="1698719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A92036-8D89-D246-A50B-503518776A40}"/>
              </a:ext>
            </a:extLst>
          </p:cNvPr>
          <p:cNvSpPr>
            <a:spLocks noGrp="1"/>
          </p:cNvSpPr>
          <p:nvPr>
            <p:ph type="title"/>
          </p:nvPr>
        </p:nvSpPr>
        <p:spPr>
          <a:xfrm>
            <a:off x="825843" y="1814513"/>
            <a:ext cx="10527957" cy="914222"/>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Source Sans Pro Semibold-44</a:t>
            </a:r>
          </a:p>
        </p:txBody>
      </p:sp>
      <p:sp>
        <p:nvSpPr>
          <p:cNvPr id="3" name="Text Placeholder 2">
            <a:extLst>
              <a:ext uri="{FF2B5EF4-FFF2-40B4-BE49-F238E27FC236}">
                <a16:creationId xmlns:a16="http://schemas.microsoft.com/office/drawing/2014/main" id="{9F15863C-7591-494F-97F5-909DCEDCC3CA}"/>
              </a:ext>
            </a:extLst>
          </p:cNvPr>
          <p:cNvSpPr>
            <a:spLocks noGrp="1"/>
          </p:cNvSpPr>
          <p:nvPr>
            <p:ph type="body" idx="1"/>
          </p:nvPr>
        </p:nvSpPr>
        <p:spPr>
          <a:xfrm>
            <a:off x="838200" y="2779775"/>
            <a:ext cx="10515600" cy="3397187"/>
          </a:xfrm>
          <a:prstGeom prst="rect">
            <a:avLst/>
          </a:prstGeom>
        </p:spPr>
        <p:txBody>
          <a:bodyPr vert="horz" lIns="91440" tIns="45720" rIns="91440" bIns="45720" rtlCol="0">
            <a:normAutofit/>
          </a:bodyPr>
          <a:lstStyle/>
          <a:p>
            <a:pPr lvl="0"/>
            <a:r>
              <a:rPr lang="en-US"/>
              <a:t>Source Sans Pro semibold-28</a:t>
            </a:r>
          </a:p>
          <a:p>
            <a:pPr lvl="1"/>
            <a:r>
              <a:rPr lang="en-US"/>
              <a:t>Source Sans Pro light 24</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Source Sans Pro light 18</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lang="en-US"/>
              <a:t>Source Sans Pro Regular 18</a:t>
            </a:r>
          </a:p>
          <a:p>
            <a:pPr lvl="4"/>
            <a:r>
              <a:rPr lang="en-US"/>
              <a:t>Source Sans Pro light </a:t>
            </a:r>
            <a:r>
              <a:rPr lang="en-US" b="1"/>
              <a:t>16</a:t>
            </a:r>
            <a:endParaRPr lang="en-US"/>
          </a:p>
        </p:txBody>
      </p:sp>
      <p:sp>
        <p:nvSpPr>
          <p:cNvPr id="6" name="Slide Number Placeholder 5">
            <a:extLst>
              <a:ext uri="{FF2B5EF4-FFF2-40B4-BE49-F238E27FC236}">
                <a16:creationId xmlns:a16="http://schemas.microsoft.com/office/drawing/2014/main" id="{DFD2F488-1FA4-2844-A69C-188DE41BA61B}"/>
              </a:ext>
            </a:extLst>
          </p:cNvPr>
          <p:cNvSpPr>
            <a:spLocks noGrp="1"/>
          </p:cNvSpPr>
          <p:nvPr>
            <p:ph type="sldNum" sz="quarter" idx="4"/>
          </p:nvPr>
        </p:nvSpPr>
        <p:spPr>
          <a:xfrm>
            <a:off x="825843" y="6356350"/>
            <a:ext cx="2743200" cy="365125"/>
          </a:xfrm>
          <a:prstGeom prst="rect">
            <a:avLst/>
          </a:prstGeom>
        </p:spPr>
        <p:txBody>
          <a:bodyPr vert="horz" lIns="91440" tIns="45720" rIns="91440" bIns="45720" rtlCol="0" anchor="ctr"/>
          <a:lstStyle>
            <a:lvl1pPr algn="l">
              <a:defRPr sz="1200">
                <a:solidFill>
                  <a:schemeClr val="accent6">
                    <a:lumMod val="90000"/>
                  </a:schemeClr>
                </a:solidFill>
              </a:defRPr>
            </a:lvl1pPr>
          </a:lstStyle>
          <a:p>
            <a:fld id="{8AB3F92E-EDB3-A342-AA57-478032349917}" type="slidenum">
              <a:rPr lang="en-US" smtClean="0"/>
              <a:pPr/>
              <a:t>‹#›</a:t>
            </a:fld>
            <a:endParaRPr lang="en-US"/>
          </a:p>
        </p:txBody>
      </p:sp>
    </p:spTree>
    <p:extLst>
      <p:ext uri="{BB962C8B-B14F-4D97-AF65-F5344CB8AC3E}">
        <p14:creationId xmlns:p14="http://schemas.microsoft.com/office/powerpoint/2010/main" val="1885909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Lst>
  <p:hf hdr="0" ftr="0" dt="0"/>
  <p:txStyles>
    <p:titleStyle>
      <a:lvl1pPr marL="0" marR="0" indent="0" algn="l" defTabSz="914400" rtl="0" eaLnBrk="1" fontAlgn="auto" latinLnBrk="0" hangingPunct="1">
        <a:lnSpc>
          <a:spcPct val="90000"/>
        </a:lnSpc>
        <a:spcBef>
          <a:spcPct val="0"/>
        </a:spcBef>
        <a:spcAft>
          <a:spcPts val="0"/>
        </a:spcAft>
        <a:buClrTx/>
        <a:buSzTx/>
        <a:buFontTx/>
        <a:buNone/>
        <a:tabLst/>
        <a:defRPr sz="4800" kern="1200" baseline="0">
          <a:solidFill>
            <a:schemeClr val="accent3"/>
          </a:solidFill>
          <a:latin typeface="Source Sans Pro Semibold" panose="020B05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cap="all" baseline="0">
          <a:solidFill>
            <a:schemeClr val="accent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baseline="0">
          <a:solidFill>
            <a:schemeClr val="accent3"/>
          </a:solidFill>
          <a:latin typeface="Source Sans Pro Light" panose="020B0403030403020204" pitchFamily="34" charset="0"/>
          <a:ea typeface="Source Sans Pro Light" panose="020B0403030403020204" pitchFamily="34" charset="0"/>
          <a:cs typeface="+mn-cs"/>
        </a:defRPr>
      </a:lvl2pPr>
      <a:lvl3pPr marL="9144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800" b="0" i="0" kern="1200" baseline="0">
          <a:solidFill>
            <a:schemeClr val="tx1"/>
          </a:solidFill>
          <a:latin typeface="Source Sans Pro Light" panose="020B0403030403020204" pitchFamily="34" charset="0"/>
          <a:ea typeface="Source Sans Pro Light" panose="020B0403030403020204" pitchFamily="34" charset="0"/>
          <a:cs typeface="+mn-cs"/>
        </a:defRPr>
      </a:lvl3pPr>
      <a:lvl4pPr marL="1371600" marR="0"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sz="1800" kern="1200" cap="all" spc="200" baseline="0">
          <a:solidFill>
            <a:schemeClr val="accent1"/>
          </a:solidFill>
          <a:latin typeface="Source Sans Pro Semibold"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chemeClr val="tx1"/>
          </a:solidFill>
          <a:latin typeface="Source Sans Pro Light" panose="020B04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097C2A-DC4F-48EE-B295-BD9803E1836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D8F63C22-06BB-4C04-B180-FE584948E5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BA40055-50FD-4D65-B20A-A89495EC24F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4A40D4-1B35-4C55-9B88-CADBC773E18F}" type="datetimeFigureOut">
              <a:rPr lang="en-CA" smtClean="0"/>
              <a:t>2023-01-18</a:t>
            </a:fld>
            <a:endParaRPr lang="en-CA"/>
          </a:p>
        </p:txBody>
      </p:sp>
      <p:sp>
        <p:nvSpPr>
          <p:cNvPr id="5" name="Footer Placeholder 4">
            <a:extLst>
              <a:ext uri="{FF2B5EF4-FFF2-40B4-BE49-F238E27FC236}">
                <a16:creationId xmlns:a16="http://schemas.microsoft.com/office/drawing/2014/main" id="{59B5C26E-C431-4E32-B2B4-40918E968B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6DB5B3D9-9087-40D1-834A-E35994A6D5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1A347F-4775-4CC4-AAEF-BF32A0B7356C}" type="slidenum">
              <a:rPr lang="en-CA" smtClean="0"/>
              <a:t>‹#›</a:t>
            </a:fld>
            <a:endParaRPr lang="en-CA"/>
          </a:p>
        </p:txBody>
      </p:sp>
    </p:spTree>
    <p:extLst>
      <p:ext uri="{BB962C8B-B14F-4D97-AF65-F5344CB8AC3E}">
        <p14:creationId xmlns:p14="http://schemas.microsoft.com/office/powerpoint/2010/main" val="348522011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5CB7DB-4573-4290-8E0F-1A82863AAD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9B0F93-0FEF-4ED7-9270-DD76CC28A5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978C65-E6B5-4291-88BC-6E1455DED1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5B3F1D-8F2B-4D89-A5D2-8E57B0456D90}" type="datetimeFigureOut">
              <a:rPr lang="en-US" smtClean="0"/>
              <a:t>1/18/23</a:t>
            </a:fld>
            <a:endParaRPr lang="en-US"/>
          </a:p>
        </p:txBody>
      </p:sp>
      <p:sp>
        <p:nvSpPr>
          <p:cNvPr id="5" name="Footer Placeholder 4">
            <a:extLst>
              <a:ext uri="{FF2B5EF4-FFF2-40B4-BE49-F238E27FC236}">
                <a16:creationId xmlns:a16="http://schemas.microsoft.com/office/drawing/2014/main" id="{94C2DA52-1B3A-4761-B74F-F77EC38190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18CD6B-7F8F-4D85-BA3D-F6B0EC38CC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673FA-6EAC-4F4F-9527-833BEC993833}" type="slidenum">
              <a:rPr lang="en-US" smtClean="0"/>
              <a:t>‹#›</a:t>
            </a:fld>
            <a:endParaRPr lang="en-US"/>
          </a:p>
        </p:txBody>
      </p:sp>
    </p:spTree>
    <p:extLst>
      <p:ext uri="{BB962C8B-B14F-4D97-AF65-F5344CB8AC3E}">
        <p14:creationId xmlns:p14="http://schemas.microsoft.com/office/powerpoint/2010/main" val="1515034178"/>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5CB7DB-4573-4290-8E0F-1A82863AAD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9B0F93-0FEF-4ED7-9270-DD76CC28A5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978C65-E6B5-4291-88BC-6E1455DED1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5B3F1D-8F2B-4D89-A5D2-8E57B0456D90}" type="datetimeFigureOut">
              <a:rPr lang="en-US" smtClean="0"/>
              <a:t>1/18/23</a:t>
            </a:fld>
            <a:endParaRPr lang="en-US"/>
          </a:p>
        </p:txBody>
      </p:sp>
      <p:sp>
        <p:nvSpPr>
          <p:cNvPr id="5" name="Footer Placeholder 4">
            <a:extLst>
              <a:ext uri="{FF2B5EF4-FFF2-40B4-BE49-F238E27FC236}">
                <a16:creationId xmlns:a16="http://schemas.microsoft.com/office/drawing/2014/main" id="{94C2DA52-1B3A-4761-B74F-F77EC38190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B18CD6B-7F8F-4D85-BA3D-F6B0EC38CC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673FA-6EAC-4F4F-9527-833BEC993833}" type="slidenum">
              <a:rPr lang="en-US" smtClean="0"/>
              <a:t>‹#›</a:t>
            </a:fld>
            <a:endParaRPr lang="en-US"/>
          </a:p>
        </p:txBody>
      </p:sp>
    </p:spTree>
    <p:extLst>
      <p:ext uri="{BB962C8B-B14F-4D97-AF65-F5344CB8AC3E}">
        <p14:creationId xmlns:p14="http://schemas.microsoft.com/office/powerpoint/2010/main" val="223655829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hyperlink" Target="https://wphfund.org/wp-content/uploads/2022/12/Indicator-Tip-Sheet_Impact-2_Conflict-Prevention_AR_FINAL_06082021.pdf" TargetMode="External"/><Relationship Id="rId2" Type="http://schemas.openxmlformats.org/officeDocument/2006/relationships/hyperlink" Target="https://wphfund.org/wp-content/uploads/2022/12/Indicator-Tip-Sheet_Impact-2_Conflict-Prevention_ENG-FINAL_09112020.pdf" TargetMode="External"/><Relationship Id="rId1" Type="http://schemas.openxmlformats.org/officeDocument/2006/relationships/slideLayout" Target="../slideLayouts/slideLayout20.xml"/><Relationship Id="rId6" Type="http://schemas.openxmlformats.org/officeDocument/2006/relationships/image" Target="../media/image11.jpeg"/><Relationship Id="rId5" Type="http://schemas.openxmlformats.org/officeDocument/2006/relationships/hyperlink" Target="https://wphfund.org/wp-content/uploads/2022/12/Indicator-Tip-Sheet_Impact-1_Institutional-Funding_ARABIC_05012022.pdf" TargetMode="External"/><Relationship Id="rId4" Type="http://schemas.openxmlformats.org/officeDocument/2006/relationships/hyperlink" Target="https://wphfund.org/wp-content/uploads/2022/12/Indicator-Tip-Sheet_Impact-1_Institutional-Funding_ENG_05082021-2.pdf"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1.xml"/><Relationship Id="rId1" Type="http://schemas.openxmlformats.org/officeDocument/2006/relationships/themeOverride" Target="../theme/themeOverride1.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hyperlink" Target="https://wphfund.org/wp-content/uploads/2022/12/Indicator-Tip-Sheet_Impact-2_Conflict-Prevention_AR_FINAL_06082021.pdf" TargetMode="External"/><Relationship Id="rId2" Type="http://schemas.openxmlformats.org/officeDocument/2006/relationships/hyperlink" Target="https://wphfund.org/wp-content/uploads/2022/12/Indicator-Tip-Sheet_Impact-2_Conflict-Prevention_ENG-FINAL_09112020.pdf" TargetMode="External"/><Relationship Id="rId1" Type="http://schemas.openxmlformats.org/officeDocument/2006/relationships/slideLayout" Target="../slideLayouts/slideLayout20.xml"/><Relationship Id="rId6" Type="http://schemas.openxmlformats.org/officeDocument/2006/relationships/image" Target="../media/image11.jpeg"/><Relationship Id="rId5" Type="http://schemas.openxmlformats.org/officeDocument/2006/relationships/hyperlink" Target="https://wphfund.org/wp-content/uploads/2022/12/Indicator-Tip-Sheet_Impact-1_Institutional-Funding_ARABIC_05012022.pdf" TargetMode="External"/><Relationship Id="rId4" Type="http://schemas.openxmlformats.org/officeDocument/2006/relationships/hyperlink" Target="https://wphfund.org/wp-content/uploads/2022/12/Indicator-Tip-Sheet_Impact-1_Institutional-Funding_ENG_05082021-2.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jpeg"/><Relationship Id="rId1" Type="http://schemas.openxmlformats.org/officeDocument/2006/relationships/slideLayout" Target="../slideLayouts/slideLayout20.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hyperlink" Target="file:///C:/Users/matthew.rullo/Desktop/WPHF-C%20Home%20Page%20Visual.p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9.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8" Type="http://schemas.openxmlformats.org/officeDocument/2006/relationships/hyperlink" Target="mailto:heba.zayyan@unwomen.org" TargetMode="External"/><Relationship Id="rId3" Type="http://schemas.openxmlformats.org/officeDocument/2006/relationships/image" Target="../media/image20.png"/><Relationship Id="rId7" Type="http://schemas.openxmlformats.org/officeDocument/2006/relationships/hyperlink" Target="mailto:alestine.registry@unwomen.org"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mailto:Palestine.registry@unwomen.org" TargetMode="External"/><Relationship Id="rId5" Type="http://schemas.openxmlformats.org/officeDocument/2006/relationships/hyperlink" Target="https://wphfund.org/ar/call-for-proposals-in-palestine/" TargetMode="External"/><Relationship Id="rId10" Type="http://schemas.openxmlformats.org/officeDocument/2006/relationships/image" Target="../media/image16.jpeg"/><Relationship Id="rId4" Type="http://schemas.openxmlformats.org/officeDocument/2006/relationships/hyperlink" Target="https://wphfund.org/call-for-proposals-in-palestine/" TargetMode="External"/><Relationship Id="rId9" Type="http://schemas.openxmlformats.org/officeDocument/2006/relationships/hyperlink" Target="mailto:sante.fiorellini@unwome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D4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9F0D0B2-4A0E-40F3-A44C-21F614D37A1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816" r="325"/>
          <a:stretch/>
        </p:blipFill>
        <p:spPr>
          <a:xfrm>
            <a:off x="0" y="2002143"/>
            <a:ext cx="12192000" cy="3343297"/>
          </a:xfrm>
          <a:prstGeom prst="rect">
            <a:avLst/>
          </a:prstGeom>
        </p:spPr>
      </p:pic>
      <p:sp>
        <p:nvSpPr>
          <p:cNvPr id="2" name="Title 1">
            <a:extLst>
              <a:ext uri="{FF2B5EF4-FFF2-40B4-BE49-F238E27FC236}">
                <a16:creationId xmlns:a16="http://schemas.microsoft.com/office/drawing/2014/main" id="{1A6CB4FA-A1EA-4B7A-A32A-AA8895B466D4}"/>
              </a:ext>
            </a:extLst>
          </p:cNvPr>
          <p:cNvSpPr>
            <a:spLocks noGrp="1"/>
          </p:cNvSpPr>
          <p:nvPr>
            <p:ph type="title"/>
          </p:nvPr>
        </p:nvSpPr>
        <p:spPr>
          <a:xfrm>
            <a:off x="838200" y="5532437"/>
            <a:ext cx="10515600" cy="1325563"/>
          </a:xfrm>
        </p:spPr>
        <p:txBody>
          <a:bodyPr>
            <a:normAutofit/>
          </a:bodyPr>
          <a:lstStyle/>
          <a:p>
            <a:pPr algn="ctr"/>
            <a:r>
              <a:rPr lang="en-US" sz="5400" dirty="0">
                <a:solidFill>
                  <a:schemeClr val="bg1"/>
                </a:solidFill>
                <a:latin typeface="Source Sans Pro Black" panose="020B0803030403020204" pitchFamily="34" charset="0"/>
                <a:ea typeface="Source Sans Pro Black" panose="020B0803030403020204" pitchFamily="34" charset="0"/>
              </a:rPr>
              <a:t>About WPHF</a:t>
            </a:r>
            <a:endParaRPr lang="en-CA" sz="5400" dirty="0">
              <a:solidFill>
                <a:schemeClr val="bg1"/>
              </a:solidFill>
              <a:latin typeface="Source Sans Pro Black" panose="020B0803030403020204" pitchFamily="34" charset="0"/>
              <a:ea typeface="Source Sans Pro Black" panose="020B0803030403020204" pitchFamily="34" charset="0"/>
            </a:endParaRPr>
          </a:p>
        </p:txBody>
      </p:sp>
      <p:pic>
        <p:nvPicPr>
          <p:cNvPr id="11" name="Content Placeholder 10" descr="Text&#10;&#10;Description automatically generated">
            <a:extLst>
              <a:ext uri="{FF2B5EF4-FFF2-40B4-BE49-F238E27FC236}">
                <a16:creationId xmlns:a16="http://schemas.microsoft.com/office/drawing/2014/main" id="{6E1CC5F0-A4E4-4B18-95F2-E26943F28D0A}"/>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519676" y="375423"/>
            <a:ext cx="5152648" cy="1137137"/>
          </a:xfrm>
        </p:spPr>
      </p:pic>
    </p:spTree>
    <p:extLst>
      <p:ext uri="{BB962C8B-B14F-4D97-AF65-F5344CB8AC3E}">
        <p14:creationId xmlns:p14="http://schemas.microsoft.com/office/powerpoint/2010/main" val="2953653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74281FD-6A0E-4F50-80DC-2390B30CB7FE}"/>
              </a:ext>
            </a:extLst>
          </p:cNvPr>
          <p:cNvSpPr/>
          <p:nvPr/>
        </p:nvSpPr>
        <p:spPr>
          <a:xfrm>
            <a:off x="-15029" y="9041"/>
            <a:ext cx="12191998" cy="6871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re 1">
            <a:extLst>
              <a:ext uri="{FF2B5EF4-FFF2-40B4-BE49-F238E27FC236}">
                <a16:creationId xmlns:a16="http://schemas.microsoft.com/office/drawing/2014/main" id="{4A3A7D51-A72E-FF4F-8890-B72F2D64F714}"/>
              </a:ext>
            </a:extLst>
          </p:cNvPr>
          <p:cNvSpPr>
            <a:spLocks noGrp="1"/>
          </p:cNvSpPr>
          <p:nvPr>
            <p:ph type="title"/>
          </p:nvPr>
        </p:nvSpPr>
        <p:spPr>
          <a:xfrm>
            <a:off x="145705" y="1413164"/>
            <a:ext cx="4038367" cy="4056176"/>
          </a:xfrm>
        </p:spPr>
        <p:txBody>
          <a:bodyPr vert="horz" lIns="91440" tIns="45720" rIns="91440" bIns="45720" rtlCol="0" anchor="b">
            <a:noAutofit/>
          </a:bodyPr>
          <a:lstStyle/>
          <a:p>
            <a:pPr algn="ctr"/>
            <a:r>
              <a:rPr lang="en-US" sz="6000" b="1" dirty="0">
                <a:solidFill>
                  <a:srgbClr val="009FE4"/>
                </a:solidFill>
                <a:latin typeface="Source Sans Pro"/>
              </a:rPr>
              <a:t>Frequently Asked Questions (FAQ)</a:t>
            </a:r>
            <a:endParaRPr lang="en-US" sz="6000" b="1" dirty="0">
              <a:solidFill>
                <a:srgbClr val="009FE4"/>
              </a:solidFill>
              <a:latin typeface="Source Sans Pro" panose="020B0503030403020204" pitchFamily="34" charset="0"/>
              <a:ea typeface="Source Sans Pro" panose="020B0503030403020204" pitchFamily="34" charset="0"/>
              <a:cs typeface="Calibri"/>
            </a:endParaRPr>
          </a:p>
        </p:txBody>
      </p:sp>
      <p:pic>
        <p:nvPicPr>
          <p:cNvPr id="4" name="Picture 3" descr="A group of people in a room&#10;&#10;Description automatically generated with medium confidence">
            <a:extLst>
              <a:ext uri="{FF2B5EF4-FFF2-40B4-BE49-F238E27FC236}">
                <a16:creationId xmlns:a16="http://schemas.microsoft.com/office/drawing/2014/main" id="{A94C8D80-6F4E-658C-FA9D-600D27BCB7ED}"/>
              </a:ext>
            </a:extLst>
          </p:cNvPr>
          <p:cNvPicPr>
            <a:picLocks noChangeAspect="1"/>
          </p:cNvPicPr>
          <p:nvPr/>
        </p:nvPicPr>
        <p:blipFill rotWithShape="1">
          <a:blip r:embed="rId3">
            <a:extLst>
              <a:ext uri="{28A0092B-C50C-407E-A947-70E740481C1C}">
                <a14:useLocalDpi xmlns:a14="http://schemas.microsoft.com/office/drawing/2010/main" val="0"/>
              </a:ext>
            </a:extLst>
          </a:blip>
          <a:srcRect l="-1346" r="23757"/>
          <a:stretch/>
        </p:blipFill>
        <p:spPr>
          <a:xfrm>
            <a:off x="4184072" y="0"/>
            <a:ext cx="8007928" cy="688068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pic>
        <p:nvPicPr>
          <p:cNvPr id="7" name="Picture 4" descr="A picture containing text&#10;&#10;Description automatically generated">
            <a:extLst>
              <a:ext uri="{FF2B5EF4-FFF2-40B4-BE49-F238E27FC236}">
                <a16:creationId xmlns:a16="http://schemas.microsoft.com/office/drawing/2014/main" id="{6DF37180-A5C0-428F-B06E-6F90C35A1AE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786165" y="5469340"/>
            <a:ext cx="1023812" cy="1023812"/>
          </a:xfrm>
          <a:prstGeom prst="rect">
            <a:avLst/>
          </a:prstGeom>
        </p:spPr>
      </p:pic>
    </p:spTree>
    <p:extLst>
      <p:ext uri="{BB962C8B-B14F-4D97-AF65-F5344CB8AC3E}">
        <p14:creationId xmlns:p14="http://schemas.microsoft.com/office/powerpoint/2010/main" val="952557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88BBF0-5005-4888-A224-A4D7C64157A4}"/>
              </a:ext>
            </a:extLst>
          </p:cNvPr>
          <p:cNvSpPr>
            <a:spLocks noGrp="1"/>
          </p:cNvSpPr>
          <p:nvPr>
            <p:ph type="title"/>
          </p:nvPr>
        </p:nvSpPr>
        <p:spPr>
          <a:xfrm>
            <a:off x="315911" y="74795"/>
            <a:ext cx="8440162" cy="914222"/>
          </a:xfrm>
        </p:spPr>
        <p:txBody>
          <a:bodyPr>
            <a:noAutofit/>
          </a:bodyPr>
          <a:lstStyle/>
          <a:p>
            <a:r>
              <a:rPr lang="en-US" sz="4400" dirty="0">
                <a:solidFill>
                  <a:schemeClr val="accent2"/>
                </a:solidFill>
                <a:latin typeface="Source Sans Pro SemiBold" panose="020B0603030403020204" pitchFamily="34" charset="0"/>
                <a:ea typeface="Source Sans Pro SemiBold" panose="020B0603030403020204" pitchFamily="34" charset="0"/>
              </a:rPr>
              <a:t>Frequently Asked Questions (FAQ)</a:t>
            </a:r>
            <a:endParaRPr lang="en-CA" sz="4400" dirty="0">
              <a:solidFill>
                <a:schemeClr val="accent2"/>
              </a:solidFill>
              <a:latin typeface="Source Sans Pro SemiBold" panose="020B0603030403020204" pitchFamily="34" charset="0"/>
              <a:ea typeface="Source Sans Pro SemiBold" panose="020B0603030403020204" pitchFamily="34" charset="0"/>
            </a:endParaRPr>
          </a:p>
        </p:txBody>
      </p:sp>
      <p:sp>
        <p:nvSpPr>
          <p:cNvPr id="2" name="Slide Number Placeholder 1">
            <a:extLst>
              <a:ext uri="{FF2B5EF4-FFF2-40B4-BE49-F238E27FC236}">
                <a16:creationId xmlns:a16="http://schemas.microsoft.com/office/drawing/2014/main" id="{90C2CE46-6405-4031-8E0D-18125E80144B}"/>
              </a:ext>
            </a:extLst>
          </p:cNvPr>
          <p:cNvSpPr>
            <a:spLocks noGrp="1"/>
          </p:cNvSpPr>
          <p:nvPr>
            <p:ph type="sldNum" sz="quarter" idx="10"/>
          </p:nvPr>
        </p:nvSpPr>
        <p:spPr/>
        <p:txBody>
          <a:bodyPr/>
          <a:lstStyle/>
          <a:p>
            <a:fld id="{8AB3F92E-EDB3-A342-AA57-478032349917}" type="slidenum">
              <a:rPr lang="en-US" smtClean="0"/>
              <a:t>11</a:t>
            </a:fld>
            <a:endParaRPr lang="en-US"/>
          </a:p>
        </p:txBody>
      </p:sp>
      <p:sp>
        <p:nvSpPr>
          <p:cNvPr id="4" name="TextBox 3">
            <a:extLst>
              <a:ext uri="{FF2B5EF4-FFF2-40B4-BE49-F238E27FC236}">
                <a16:creationId xmlns:a16="http://schemas.microsoft.com/office/drawing/2014/main" id="{7553A4BF-11E1-4595-AFA3-1ABE97540DF4}"/>
              </a:ext>
            </a:extLst>
          </p:cNvPr>
          <p:cNvSpPr txBox="1"/>
          <p:nvPr/>
        </p:nvSpPr>
        <p:spPr>
          <a:xfrm>
            <a:off x="315911" y="883178"/>
            <a:ext cx="11259055" cy="5632311"/>
          </a:xfrm>
          <a:prstGeom prst="rect">
            <a:avLst/>
          </a:prstGeom>
          <a:noFill/>
        </p:spPr>
        <p:txBody>
          <a:bodyPr wrap="square">
            <a:spAutoFit/>
          </a:bodyPr>
          <a:lstStyle/>
          <a:p>
            <a:pPr marL="457200" indent="-457200">
              <a:buClr>
                <a:schemeClr val="accent2"/>
              </a:buClr>
              <a:buFont typeface="+mj-lt"/>
              <a:buAutoNum type="arabicPeriod"/>
            </a:pPr>
            <a:r>
              <a:rPr lang="en-US" sz="2000" b="1" i="1" dirty="0">
                <a:ea typeface="Source Sans Pro" panose="020B0503030403020204" pitchFamily="34" charset="0"/>
              </a:rPr>
              <a:t>What are the criteria for eligibility? </a:t>
            </a:r>
            <a:endParaRPr lang="en-US" sz="2000" dirty="0">
              <a:ea typeface="Source Sans Pro" panose="020B0503030403020204" pitchFamily="34" charset="0"/>
            </a:endParaRPr>
          </a:p>
          <a:p>
            <a:pPr lvl="1">
              <a:buClr>
                <a:schemeClr val="accent2"/>
              </a:buClr>
            </a:pPr>
            <a:r>
              <a:rPr lang="en-US" sz="2000" dirty="0">
                <a:solidFill>
                  <a:schemeClr val="accent6">
                    <a:lumMod val="10000"/>
                  </a:schemeClr>
                </a:solidFill>
              </a:rPr>
              <a:t>The lead applicant organization must:</a:t>
            </a:r>
          </a:p>
          <a:p>
            <a:pPr marL="800100" lvl="1" indent="-342900">
              <a:buClr>
                <a:schemeClr val="accent2"/>
              </a:buClr>
              <a:buFont typeface="Wingdings" pitchFamily="2" charset="2"/>
              <a:buChar char="ü"/>
            </a:pPr>
            <a:r>
              <a:rPr lang="en-US" sz="2000" dirty="0">
                <a:solidFill>
                  <a:schemeClr val="accent6">
                    <a:lumMod val="10000"/>
                  </a:schemeClr>
                </a:solidFill>
              </a:rPr>
              <a:t>Have a proven track record working with women, young women and girls.</a:t>
            </a:r>
          </a:p>
          <a:p>
            <a:pPr marL="800100" lvl="1" indent="-342900">
              <a:buClr>
                <a:schemeClr val="accent2"/>
              </a:buClr>
              <a:buFont typeface="Wingdings" pitchFamily="2" charset="2"/>
              <a:buChar char="ü"/>
            </a:pPr>
            <a:r>
              <a:rPr lang="en-US" sz="2000" dirty="0">
                <a:solidFill>
                  <a:schemeClr val="accent6">
                    <a:lumMod val="10000"/>
                  </a:schemeClr>
                </a:solidFill>
              </a:rPr>
              <a:t>Have legal status with the competent national authority, be registered in the country and must submit proof of legal registration with the application package.</a:t>
            </a:r>
          </a:p>
          <a:p>
            <a:pPr marL="800100" lvl="1" indent="-342900">
              <a:buClr>
                <a:schemeClr val="accent2"/>
              </a:buClr>
              <a:buFont typeface="Wingdings" pitchFamily="2" charset="2"/>
              <a:buChar char="ü"/>
            </a:pPr>
            <a:r>
              <a:rPr lang="en-US" sz="2000" b="1" u="sng" dirty="0">
                <a:solidFill>
                  <a:schemeClr val="accent6">
                    <a:lumMod val="10000"/>
                  </a:schemeClr>
                </a:solidFill>
              </a:rPr>
              <a:t>NOT ELIGIBLE are</a:t>
            </a:r>
            <a:r>
              <a:rPr lang="en-US" sz="2000" dirty="0">
                <a:solidFill>
                  <a:schemeClr val="accent6">
                    <a:lumMod val="10000"/>
                  </a:schemeClr>
                </a:solidFill>
              </a:rPr>
              <a:t>: Government agencies/institutions, UN agencies, private individuals, private sector entities, and universities, think tanks or education/research institutions</a:t>
            </a:r>
          </a:p>
          <a:p>
            <a:pPr lvl="1">
              <a:buClr>
                <a:schemeClr val="accent2"/>
              </a:buClr>
            </a:pPr>
            <a:r>
              <a:rPr lang="en-US" sz="2000" dirty="0">
                <a:solidFill>
                  <a:schemeClr val="accent6">
                    <a:lumMod val="10000"/>
                  </a:schemeClr>
                </a:solidFill>
              </a:rPr>
              <a:t>Please note that eligibility will be assessed based on the registration certificate submitted with the application. </a:t>
            </a:r>
          </a:p>
          <a:p>
            <a:pPr lvl="1">
              <a:buClr>
                <a:schemeClr val="accent2"/>
              </a:buClr>
            </a:pPr>
            <a:endParaRPr lang="en-US" sz="2000" dirty="0">
              <a:solidFill>
                <a:schemeClr val="accent6">
                  <a:lumMod val="10000"/>
                </a:schemeClr>
              </a:solidFill>
            </a:endParaRPr>
          </a:p>
          <a:p>
            <a:pPr marL="457200" indent="-457200">
              <a:buClr>
                <a:schemeClr val="accent2"/>
              </a:buClr>
              <a:buFont typeface="+mj-lt"/>
              <a:buAutoNum type="arabicPeriod"/>
            </a:pPr>
            <a:r>
              <a:rPr lang="en-US" sz="2000" b="1" i="1" dirty="0">
                <a:ea typeface="Source Sans Pro" panose="020B0503030403020204" pitchFamily="34" charset="0"/>
              </a:rPr>
              <a:t>What should the focus of the projects be?</a:t>
            </a:r>
          </a:p>
          <a:p>
            <a:pPr lvl="1">
              <a:buClr>
                <a:schemeClr val="accent2"/>
              </a:buClr>
            </a:pPr>
            <a:r>
              <a:rPr lang="en-US" sz="2000" i="0" dirty="0">
                <a:solidFill>
                  <a:schemeClr val="accent2"/>
                </a:solidFill>
                <a:effectLst/>
                <a:ea typeface="Source Sans Pro" panose="020B0503030403020204" pitchFamily="34" charset="0"/>
              </a:rPr>
              <a:t>For Programmatic Funding: </a:t>
            </a:r>
            <a:r>
              <a:rPr lang="en-US" sz="2000" b="0" i="0" dirty="0">
                <a:solidFill>
                  <a:srgbClr val="000000"/>
                </a:solidFill>
                <a:effectLst/>
                <a:ea typeface="Source Sans Pro" panose="020B0503030403020204" pitchFamily="34" charset="0"/>
              </a:rPr>
              <a:t>Projects should contribute to </a:t>
            </a:r>
            <a:r>
              <a:rPr lang="en-US" sz="2000" b="1" i="0" dirty="0">
                <a:solidFill>
                  <a:srgbClr val="000000"/>
                </a:solidFill>
                <a:effectLst/>
                <a:ea typeface="Source Sans Pro" panose="020B0503030403020204" pitchFamily="34" charset="0"/>
              </a:rPr>
              <a:t>WPHF Impact Area 2: Increased meaningful participation and decision-making of women in conflict prevention processes and response</a:t>
            </a:r>
            <a:r>
              <a:rPr lang="en-US" sz="2000" b="0" i="0" dirty="0">
                <a:solidFill>
                  <a:srgbClr val="000000"/>
                </a:solidFill>
                <a:effectLst/>
                <a:ea typeface="Source Sans Pro" panose="020B0503030403020204" pitchFamily="34" charset="0"/>
              </a:rPr>
              <a:t>, and its indicators (Please refer to the </a:t>
            </a:r>
            <a:r>
              <a:rPr lang="en-US" sz="2000" dirty="0">
                <a:solidFill>
                  <a:srgbClr val="000000"/>
                </a:solidFill>
                <a:ea typeface="Source Sans Pro" panose="020B0503030403020204" pitchFamily="34" charset="0"/>
              </a:rPr>
              <a:t>I</a:t>
            </a:r>
            <a:r>
              <a:rPr lang="en-US" sz="2000" b="0" i="0" dirty="0">
                <a:solidFill>
                  <a:srgbClr val="000000"/>
                </a:solidFill>
                <a:effectLst/>
                <a:ea typeface="Source Sans Pro" panose="020B0503030403020204" pitchFamily="34" charset="0"/>
              </a:rPr>
              <a:t>ndicator </a:t>
            </a:r>
            <a:r>
              <a:rPr lang="en-US" sz="2000" dirty="0">
                <a:solidFill>
                  <a:srgbClr val="000000"/>
                </a:solidFill>
                <a:ea typeface="Source Sans Pro" panose="020B0503030403020204" pitchFamily="34" charset="0"/>
              </a:rPr>
              <a:t>T</a:t>
            </a:r>
            <a:r>
              <a:rPr lang="en-US" sz="2000" b="0" i="0" dirty="0">
                <a:solidFill>
                  <a:srgbClr val="000000"/>
                </a:solidFill>
                <a:effectLst/>
                <a:ea typeface="Source Sans Pro" panose="020B0503030403020204" pitchFamily="34" charset="0"/>
              </a:rPr>
              <a:t>ip </a:t>
            </a:r>
            <a:r>
              <a:rPr lang="en-US" sz="2000" dirty="0">
                <a:solidFill>
                  <a:srgbClr val="000000"/>
                </a:solidFill>
                <a:ea typeface="Source Sans Pro" panose="020B0503030403020204" pitchFamily="34" charset="0"/>
              </a:rPr>
              <a:t>S</a:t>
            </a:r>
            <a:r>
              <a:rPr lang="en-US" sz="2000" b="0" i="0" dirty="0">
                <a:solidFill>
                  <a:srgbClr val="000000"/>
                </a:solidFill>
                <a:effectLst/>
                <a:ea typeface="Source Sans Pro" panose="020B0503030403020204" pitchFamily="34" charset="0"/>
              </a:rPr>
              <a:t>heet for </a:t>
            </a:r>
            <a:r>
              <a:rPr lang="en-US" sz="2000" b="0" i="1" dirty="0">
                <a:solidFill>
                  <a:srgbClr val="000000"/>
                </a:solidFill>
                <a:effectLst/>
                <a:ea typeface="Source Sans Pro" panose="020B0503030403020204" pitchFamily="34" charset="0"/>
              </a:rPr>
              <a:t>Conflict Preventio</a:t>
            </a:r>
            <a:r>
              <a:rPr lang="en-US" sz="2000" i="1" dirty="0">
                <a:solidFill>
                  <a:srgbClr val="000000"/>
                </a:solidFill>
                <a:ea typeface="Source Sans Pro" panose="020B0503030403020204" pitchFamily="34" charset="0"/>
              </a:rPr>
              <a:t>n </a:t>
            </a:r>
            <a:r>
              <a:rPr lang="en-US" sz="2000" b="0" i="0" dirty="0">
                <a:solidFill>
                  <a:srgbClr val="000000"/>
                </a:solidFill>
                <a:effectLst/>
                <a:ea typeface="Source Sans Pro" panose="020B0503030403020204" pitchFamily="34" charset="0"/>
              </a:rPr>
              <a:t>in </a:t>
            </a:r>
            <a:r>
              <a:rPr lang="en-US" sz="2000" b="0" i="0" dirty="0">
                <a:solidFill>
                  <a:srgbClr val="000000"/>
                </a:solidFill>
                <a:effectLst/>
                <a:ea typeface="Source Sans Pro" panose="020B0503030403020204" pitchFamily="34" charset="0"/>
                <a:hlinkClick r:id="rId2"/>
              </a:rPr>
              <a:t>English</a:t>
            </a:r>
            <a:r>
              <a:rPr lang="en-US" sz="2000" b="0" i="0" dirty="0">
                <a:solidFill>
                  <a:srgbClr val="000000"/>
                </a:solidFill>
                <a:effectLst/>
                <a:ea typeface="Source Sans Pro" panose="020B0503030403020204" pitchFamily="34" charset="0"/>
              </a:rPr>
              <a:t> and </a:t>
            </a:r>
            <a:r>
              <a:rPr lang="en-US" sz="2000" b="0" i="0" dirty="0">
                <a:solidFill>
                  <a:srgbClr val="000000"/>
                </a:solidFill>
                <a:effectLst/>
                <a:ea typeface="Source Sans Pro" panose="020B0503030403020204" pitchFamily="34" charset="0"/>
                <a:hlinkClick r:id="rId3"/>
              </a:rPr>
              <a:t>Arabic</a:t>
            </a:r>
            <a:r>
              <a:rPr lang="en-US" sz="2000" b="0" i="0" dirty="0">
                <a:solidFill>
                  <a:srgbClr val="000000"/>
                </a:solidFill>
                <a:effectLst/>
                <a:ea typeface="Source Sans Pro" panose="020B0503030403020204" pitchFamily="34" charset="0"/>
              </a:rPr>
              <a:t>). </a:t>
            </a:r>
          </a:p>
          <a:p>
            <a:pPr lvl="1">
              <a:buClr>
                <a:schemeClr val="accent2"/>
              </a:buClr>
            </a:pPr>
            <a:r>
              <a:rPr lang="en-US" sz="2000" dirty="0">
                <a:solidFill>
                  <a:schemeClr val="accent2"/>
                </a:solidFill>
                <a:ea typeface="Source Sans Pro" panose="020B0503030403020204" pitchFamily="34" charset="0"/>
              </a:rPr>
              <a:t>For Institutional Funding:</a:t>
            </a:r>
            <a:r>
              <a:rPr lang="en-US" sz="2000" dirty="0">
                <a:ea typeface="Source Sans Pro" panose="020B0503030403020204" pitchFamily="34" charset="0"/>
              </a:rPr>
              <a:t> </a:t>
            </a:r>
            <a:r>
              <a:rPr lang="en-US" sz="2000" dirty="0">
                <a:solidFill>
                  <a:schemeClr val="accent6">
                    <a:lumMod val="10000"/>
                  </a:schemeClr>
                </a:solidFill>
                <a:ea typeface="Source Sans Pro" panose="020B0503030403020204" pitchFamily="34" charset="0"/>
              </a:rPr>
              <a:t>Projects should focus on reinforcing the </a:t>
            </a:r>
            <a:r>
              <a:rPr lang="en-US" sz="2000" b="1" dirty="0">
                <a:solidFill>
                  <a:schemeClr val="accent6">
                    <a:lumMod val="10000"/>
                  </a:schemeClr>
                </a:solidFill>
                <a:ea typeface="Source Sans Pro" panose="020B0503030403020204" pitchFamily="34" charset="0"/>
              </a:rPr>
              <a:t>institutional capacity </a:t>
            </a:r>
            <a:r>
              <a:rPr lang="en-US" sz="2000" dirty="0">
                <a:solidFill>
                  <a:schemeClr val="accent6">
                    <a:lumMod val="10000"/>
                  </a:schemeClr>
                </a:solidFill>
                <a:ea typeface="Source Sans Pro" panose="020B0503030403020204" pitchFamily="34" charset="0"/>
              </a:rPr>
              <a:t>of the organization working on issues related to the WPS Agenda (Indicator Tip Sheet for Institutional Funding in</a:t>
            </a:r>
            <a:r>
              <a:rPr lang="en-US" sz="2000" dirty="0">
                <a:ea typeface="Source Sans Pro" panose="020B0503030403020204" pitchFamily="34" charset="0"/>
              </a:rPr>
              <a:t> </a:t>
            </a:r>
            <a:r>
              <a:rPr lang="en-US" sz="2000" dirty="0">
                <a:ea typeface="Source Sans Pro" panose="020B0503030403020204" pitchFamily="34" charset="0"/>
                <a:hlinkClick r:id="rId4"/>
              </a:rPr>
              <a:t>English</a:t>
            </a:r>
            <a:r>
              <a:rPr lang="en-US" sz="2000" dirty="0">
                <a:ea typeface="Source Sans Pro" panose="020B0503030403020204" pitchFamily="34" charset="0"/>
              </a:rPr>
              <a:t> </a:t>
            </a:r>
            <a:r>
              <a:rPr lang="en-US" sz="2000" dirty="0">
                <a:solidFill>
                  <a:schemeClr val="accent6">
                    <a:lumMod val="10000"/>
                  </a:schemeClr>
                </a:solidFill>
                <a:ea typeface="Source Sans Pro" panose="020B0503030403020204" pitchFamily="34" charset="0"/>
              </a:rPr>
              <a:t>and</a:t>
            </a:r>
            <a:r>
              <a:rPr lang="en-US" sz="2000" dirty="0">
                <a:ea typeface="Source Sans Pro" panose="020B0503030403020204" pitchFamily="34" charset="0"/>
              </a:rPr>
              <a:t> </a:t>
            </a:r>
            <a:r>
              <a:rPr lang="en-US" sz="2000" dirty="0">
                <a:ea typeface="Source Sans Pro" panose="020B0503030403020204" pitchFamily="34" charset="0"/>
                <a:hlinkClick r:id="rId5"/>
              </a:rPr>
              <a:t>Arabic</a:t>
            </a:r>
            <a:r>
              <a:rPr lang="en-US" sz="2000" dirty="0">
                <a:ea typeface="Source Sans Pro" panose="020B0503030403020204" pitchFamily="34" charset="0"/>
              </a:rPr>
              <a:t>).</a:t>
            </a:r>
          </a:p>
          <a:p>
            <a:pPr lvl="1">
              <a:buClr>
                <a:schemeClr val="accent2"/>
              </a:buClr>
            </a:pPr>
            <a:r>
              <a:rPr lang="en-US" sz="2000" dirty="0">
                <a:ea typeface="Source Sans Pro" panose="020B0503030403020204" pitchFamily="34" charset="0"/>
              </a:rPr>
              <a:t> </a:t>
            </a:r>
          </a:p>
        </p:txBody>
      </p:sp>
      <p:pic>
        <p:nvPicPr>
          <p:cNvPr id="8" name="Picture 7" descr="A close up of a sign&#10;&#10;Description automatically generated">
            <a:extLst>
              <a:ext uri="{FF2B5EF4-FFF2-40B4-BE49-F238E27FC236}">
                <a16:creationId xmlns:a16="http://schemas.microsoft.com/office/drawing/2014/main" id="{DB224876-250A-421E-97DF-D961E5D2FB4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261333" y="345772"/>
            <a:ext cx="614756" cy="621652"/>
          </a:xfrm>
          <a:prstGeom prst="rect">
            <a:avLst/>
          </a:prstGeom>
        </p:spPr>
      </p:pic>
    </p:spTree>
    <p:extLst>
      <p:ext uri="{BB962C8B-B14F-4D97-AF65-F5344CB8AC3E}">
        <p14:creationId xmlns:p14="http://schemas.microsoft.com/office/powerpoint/2010/main" val="1747578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88BBF0-5005-4888-A224-A4D7C64157A4}"/>
              </a:ext>
            </a:extLst>
          </p:cNvPr>
          <p:cNvSpPr>
            <a:spLocks noGrp="1"/>
          </p:cNvSpPr>
          <p:nvPr>
            <p:ph type="title"/>
          </p:nvPr>
        </p:nvSpPr>
        <p:spPr>
          <a:xfrm>
            <a:off x="315911" y="102503"/>
            <a:ext cx="8440162" cy="914222"/>
          </a:xfrm>
        </p:spPr>
        <p:txBody>
          <a:bodyPr>
            <a:noAutofit/>
          </a:bodyPr>
          <a:lstStyle/>
          <a:p>
            <a:r>
              <a:rPr lang="en-US" sz="4400" dirty="0">
                <a:solidFill>
                  <a:schemeClr val="accent2"/>
                </a:solidFill>
                <a:latin typeface="Source Sans Pro SemiBold" panose="020B0603030403020204" pitchFamily="34" charset="0"/>
                <a:ea typeface="Source Sans Pro SemiBold" panose="020B0603030403020204" pitchFamily="34" charset="0"/>
              </a:rPr>
              <a:t>Frequently Asked Questions (FAQ)</a:t>
            </a:r>
            <a:endParaRPr lang="en-CA" sz="4400" dirty="0">
              <a:solidFill>
                <a:schemeClr val="accent2"/>
              </a:solidFill>
              <a:latin typeface="Source Sans Pro SemiBold" panose="020B0603030403020204" pitchFamily="34" charset="0"/>
              <a:ea typeface="Source Sans Pro SemiBold" panose="020B0603030403020204" pitchFamily="34" charset="0"/>
            </a:endParaRPr>
          </a:p>
        </p:txBody>
      </p:sp>
      <p:sp>
        <p:nvSpPr>
          <p:cNvPr id="2" name="Slide Number Placeholder 1">
            <a:extLst>
              <a:ext uri="{FF2B5EF4-FFF2-40B4-BE49-F238E27FC236}">
                <a16:creationId xmlns:a16="http://schemas.microsoft.com/office/drawing/2014/main" id="{90C2CE46-6405-4031-8E0D-18125E80144B}"/>
              </a:ext>
            </a:extLst>
          </p:cNvPr>
          <p:cNvSpPr>
            <a:spLocks noGrp="1"/>
          </p:cNvSpPr>
          <p:nvPr>
            <p:ph type="sldNum" sz="quarter" idx="10"/>
          </p:nvPr>
        </p:nvSpPr>
        <p:spPr/>
        <p:txBody>
          <a:bodyPr/>
          <a:lstStyle/>
          <a:p>
            <a:fld id="{8AB3F92E-EDB3-A342-AA57-478032349917}" type="slidenum">
              <a:rPr lang="en-US" smtClean="0"/>
              <a:t>12</a:t>
            </a:fld>
            <a:endParaRPr lang="en-US" dirty="0"/>
          </a:p>
        </p:txBody>
      </p:sp>
      <p:sp>
        <p:nvSpPr>
          <p:cNvPr id="4" name="TextBox 3">
            <a:extLst>
              <a:ext uri="{FF2B5EF4-FFF2-40B4-BE49-F238E27FC236}">
                <a16:creationId xmlns:a16="http://schemas.microsoft.com/office/drawing/2014/main" id="{7553A4BF-11E1-4595-AFA3-1ABE97540DF4}"/>
              </a:ext>
            </a:extLst>
          </p:cNvPr>
          <p:cNvSpPr txBox="1"/>
          <p:nvPr/>
        </p:nvSpPr>
        <p:spPr>
          <a:xfrm>
            <a:off x="538481" y="897031"/>
            <a:ext cx="11154755" cy="5632311"/>
          </a:xfrm>
          <a:prstGeom prst="rect">
            <a:avLst/>
          </a:prstGeom>
          <a:noFill/>
        </p:spPr>
        <p:txBody>
          <a:bodyPr wrap="square" lIns="91440" tIns="45720" rIns="91440" bIns="45720" anchor="t">
            <a:spAutoFit/>
          </a:bodyPr>
          <a:lstStyle/>
          <a:p>
            <a:pPr marL="457200" indent="-457200">
              <a:buClr>
                <a:schemeClr val="accent2"/>
              </a:buClr>
              <a:buFont typeface="+mj-lt"/>
              <a:buAutoNum type="arabicPeriod" startAt="3"/>
            </a:pPr>
            <a:r>
              <a:rPr lang="en-US" sz="2000" b="1" i="1" dirty="0">
                <a:effectLst/>
              </a:rPr>
              <a:t>Can INGOs submit applications in partnership with CSOs and/or CBOs as lead applicant or co-applicant?</a:t>
            </a:r>
            <a:endParaRPr lang="en-US" sz="2000" b="1" i="1" dirty="0">
              <a:ea typeface="Source Sans Pro" panose="020B0503030403020204" pitchFamily="34" charset="0"/>
            </a:endParaRPr>
          </a:p>
          <a:p>
            <a:pPr lvl="1">
              <a:buClr>
                <a:schemeClr val="accent2"/>
              </a:buClr>
            </a:pPr>
            <a:r>
              <a:rPr lang="en-US" sz="2000" dirty="0">
                <a:solidFill>
                  <a:schemeClr val="accent6">
                    <a:lumMod val="10000"/>
                  </a:schemeClr>
                </a:solidFill>
                <a:ea typeface="Source Sans Pro" panose="020B0503030403020204" pitchFamily="34" charset="0"/>
              </a:rPr>
              <a:t>International non-governmental organizations (INGOs) are not eligible to apply as lead applicants and can only be partners as co-implementing or consortium partners, if the lead applicant meets the eligibility criteria.</a:t>
            </a:r>
          </a:p>
          <a:p>
            <a:pPr lvl="1">
              <a:buClr>
                <a:schemeClr val="accent2"/>
              </a:buClr>
            </a:pPr>
            <a:endParaRPr lang="en-US" sz="2000" dirty="0">
              <a:ea typeface="Source Sans Pro" panose="020B0503030403020204" pitchFamily="34" charset="0"/>
            </a:endParaRPr>
          </a:p>
          <a:p>
            <a:pPr marL="457200" indent="-457200">
              <a:buClr>
                <a:schemeClr val="accent2"/>
              </a:buClr>
              <a:buFont typeface="+mj-lt"/>
              <a:buAutoNum type="arabicPeriod" startAt="3"/>
            </a:pPr>
            <a:r>
              <a:rPr lang="en-US" sz="2000" b="1" i="1" dirty="0">
                <a:ea typeface="Source Sans Pro" panose="020B0503030403020204" pitchFamily="34" charset="0"/>
              </a:rPr>
              <a:t>If we are applying as a consortium, will each organization be funded separately so that the funds are transferred to the each CSO’s account directly? </a:t>
            </a:r>
          </a:p>
          <a:p>
            <a:pPr lvl="1">
              <a:buClr>
                <a:schemeClr val="accent2"/>
              </a:buClr>
            </a:pPr>
            <a:r>
              <a:rPr lang="en-US" sz="2000" dirty="0">
                <a:solidFill>
                  <a:schemeClr val="accent6">
                    <a:lumMod val="10000"/>
                  </a:schemeClr>
                </a:solidFill>
                <a:ea typeface="Source Sans Pro"/>
              </a:rPr>
              <a:t>In a consortium, only the lead applicant will receive the funds, so it is the responsibility of the lead CSO to agree with the co-implementing partner(s) on the modality and amounts of transfers to the co-implementors. This must be reflected in the budget. The lead applicant is responsible to the WPHF/UN Women in terms of managing the funds.</a:t>
            </a:r>
            <a:endParaRPr lang="en-US" sz="2000" dirty="0">
              <a:solidFill>
                <a:schemeClr val="accent6">
                  <a:lumMod val="10000"/>
                </a:schemeClr>
              </a:solidFill>
              <a:ea typeface="Source Sans Pro"/>
              <a:cs typeface="Calibri"/>
            </a:endParaRPr>
          </a:p>
          <a:p>
            <a:pPr marL="457200" indent="-457200">
              <a:buClr>
                <a:schemeClr val="accent2"/>
              </a:buClr>
              <a:buFont typeface="+mj-lt"/>
              <a:buAutoNum type="arabicPeriod" startAt="11"/>
            </a:pPr>
            <a:endParaRPr lang="en-US" sz="2000" b="1" i="1" dirty="0">
              <a:solidFill>
                <a:srgbClr val="000000"/>
              </a:solidFill>
              <a:ea typeface="Source Sans Pro" panose="020B0503030403020204" pitchFamily="34" charset="0"/>
            </a:endParaRPr>
          </a:p>
          <a:p>
            <a:pPr marL="457200" indent="-457200">
              <a:buClr>
                <a:schemeClr val="accent2"/>
              </a:buClr>
              <a:buFont typeface="+mj-lt"/>
              <a:buAutoNum type="arabicPeriod" startAt="5"/>
            </a:pPr>
            <a:r>
              <a:rPr lang="en-US" sz="2000" b="1" i="1" u="none" strike="noStrike" dirty="0">
                <a:effectLst/>
                <a:latin typeface="Calibri" panose="020F0502020204030204" pitchFamily="34" charset="0"/>
              </a:rPr>
              <a:t>Are there limitations to the scope of the applicants’ proposals? For example, is there a specific type of ‘conflict’ that applicants must target with their applications?</a:t>
            </a:r>
          </a:p>
          <a:p>
            <a:pPr lvl="1">
              <a:buClr>
                <a:schemeClr val="accent2"/>
              </a:buClr>
            </a:pPr>
            <a:r>
              <a:rPr lang="en-US" sz="2000" dirty="0">
                <a:solidFill>
                  <a:srgbClr val="000000"/>
                </a:solidFill>
              </a:rPr>
              <a:t>We will consider any project proposal developed in line with the impact statement of </a:t>
            </a:r>
            <a:r>
              <a:rPr lang="en-US" sz="2000" b="1" dirty="0">
                <a:solidFill>
                  <a:srgbClr val="000000"/>
                </a:solidFill>
              </a:rPr>
              <a:t>WPHF Impact Area 2</a:t>
            </a:r>
            <a:r>
              <a:rPr lang="en-US" sz="2000" dirty="0">
                <a:solidFill>
                  <a:srgbClr val="000000"/>
                </a:solidFill>
              </a:rPr>
              <a:t>: </a:t>
            </a:r>
            <a:r>
              <a:rPr lang="en-US" sz="2000" b="0" i="0" dirty="0">
                <a:solidFill>
                  <a:srgbClr val="000000"/>
                </a:solidFill>
                <a:effectLst/>
                <a:ea typeface="Source Sans Pro"/>
              </a:rPr>
              <a:t>Increased meaningful participation and decision-making of women in conflict prevention processes and response.</a:t>
            </a:r>
            <a:r>
              <a:rPr lang="en-US" sz="2000" dirty="0">
                <a:solidFill>
                  <a:srgbClr val="000000"/>
                </a:solidFill>
                <a:ea typeface="Source Sans Pro"/>
              </a:rPr>
              <a:t> </a:t>
            </a:r>
            <a:endParaRPr lang="en-US" sz="2000" b="0" i="0" dirty="0">
              <a:solidFill>
                <a:srgbClr val="000000"/>
              </a:solidFill>
              <a:effectLst/>
              <a:ea typeface="Source Sans Pro" panose="020B0503030403020204" pitchFamily="34" charset="0"/>
              <a:cs typeface="Calibri"/>
            </a:endParaRPr>
          </a:p>
        </p:txBody>
      </p:sp>
      <p:pic>
        <p:nvPicPr>
          <p:cNvPr id="8" name="Picture 7" descr="A close up of a sign&#10;&#10;Description automatically generated">
            <a:extLst>
              <a:ext uri="{FF2B5EF4-FFF2-40B4-BE49-F238E27FC236}">
                <a16:creationId xmlns:a16="http://schemas.microsoft.com/office/drawing/2014/main" id="{DB224876-250A-421E-97DF-D961E5D2FB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61333" y="345772"/>
            <a:ext cx="614756" cy="621652"/>
          </a:xfrm>
          <a:prstGeom prst="rect">
            <a:avLst/>
          </a:prstGeom>
        </p:spPr>
      </p:pic>
    </p:spTree>
    <p:extLst>
      <p:ext uri="{BB962C8B-B14F-4D97-AF65-F5344CB8AC3E}">
        <p14:creationId xmlns:p14="http://schemas.microsoft.com/office/powerpoint/2010/main" val="155557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88BBF0-5005-4888-A224-A4D7C64157A4}"/>
              </a:ext>
            </a:extLst>
          </p:cNvPr>
          <p:cNvSpPr>
            <a:spLocks noGrp="1"/>
          </p:cNvSpPr>
          <p:nvPr>
            <p:ph type="title"/>
          </p:nvPr>
        </p:nvSpPr>
        <p:spPr>
          <a:xfrm>
            <a:off x="315911" y="102503"/>
            <a:ext cx="8440162" cy="914222"/>
          </a:xfrm>
        </p:spPr>
        <p:txBody>
          <a:bodyPr>
            <a:noAutofit/>
          </a:bodyPr>
          <a:lstStyle/>
          <a:p>
            <a:r>
              <a:rPr lang="en-US" sz="4400" dirty="0">
                <a:solidFill>
                  <a:schemeClr val="accent2"/>
                </a:solidFill>
                <a:latin typeface="Source Sans Pro SemiBold" panose="020B0603030403020204" pitchFamily="34" charset="0"/>
                <a:ea typeface="Source Sans Pro SemiBold" panose="020B0603030403020204" pitchFamily="34" charset="0"/>
              </a:rPr>
              <a:t>Frequently Asked Questions (FAQ)</a:t>
            </a:r>
            <a:endParaRPr lang="en-CA" sz="4400" dirty="0">
              <a:solidFill>
                <a:schemeClr val="accent2"/>
              </a:solidFill>
              <a:latin typeface="Source Sans Pro SemiBold" panose="020B0603030403020204" pitchFamily="34" charset="0"/>
              <a:ea typeface="Source Sans Pro SemiBold" panose="020B0603030403020204" pitchFamily="34" charset="0"/>
            </a:endParaRPr>
          </a:p>
        </p:txBody>
      </p:sp>
      <p:sp>
        <p:nvSpPr>
          <p:cNvPr id="2" name="Slide Number Placeholder 1">
            <a:extLst>
              <a:ext uri="{FF2B5EF4-FFF2-40B4-BE49-F238E27FC236}">
                <a16:creationId xmlns:a16="http://schemas.microsoft.com/office/drawing/2014/main" id="{90C2CE46-6405-4031-8E0D-18125E80144B}"/>
              </a:ext>
            </a:extLst>
          </p:cNvPr>
          <p:cNvSpPr>
            <a:spLocks noGrp="1"/>
          </p:cNvSpPr>
          <p:nvPr>
            <p:ph type="sldNum" sz="quarter" idx="10"/>
          </p:nvPr>
        </p:nvSpPr>
        <p:spPr/>
        <p:txBody>
          <a:bodyPr/>
          <a:lstStyle/>
          <a:p>
            <a:fld id="{8AB3F92E-EDB3-A342-AA57-478032349917}" type="slidenum">
              <a:rPr lang="en-US" smtClean="0"/>
              <a:t>13</a:t>
            </a:fld>
            <a:endParaRPr lang="en-US"/>
          </a:p>
        </p:txBody>
      </p:sp>
      <p:sp>
        <p:nvSpPr>
          <p:cNvPr id="4" name="TextBox 3">
            <a:extLst>
              <a:ext uri="{FF2B5EF4-FFF2-40B4-BE49-F238E27FC236}">
                <a16:creationId xmlns:a16="http://schemas.microsoft.com/office/drawing/2014/main" id="{7553A4BF-11E1-4595-AFA3-1ABE97540DF4}"/>
              </a:ext>
            </a:extLst>
          </p:cNvPr>
          <p:cNvSpPr txBox="1"/>
          <p:nvPr/>
        </p:nvSpPr>
        <p:spPr>
          <a:xfrm>
            <a:off x="538481" y="897031"/>
            <a:ext cx="11115037" cy="6524863"/>
          </a:xfrm>
          <a:prstGeom prst="rect">
            <a:avLst/>
          </a:prstGeom>
          <a:noFill/>
        </p:spPr>
        <p:txBody>
          <a:bodyPr wrap="square">
            <a:spAutoFit/>
          </a:bodyPr>
          <a:lstStyle/>
          <a:p>
            <a:pPr marL="457200" indent="-457200">
              <a:buClr>
                <a:schemeClr val="accent2"/>
              </a:buClr>
              <a:buFont typeface="+mj-lt"/>
              <a:buAutoNum type="arabicPeriod" startAt="6"/>
            </a:pPr>
            <a:r>
              <a:rPr lang="en-US" sz="2000" b="1" i="1" dirty="0">
                <a:ea typeface="Source Sans Pro" panose="020B0503030403020204" pitchFamily="34" charset="0"/>
              </a:rPr>
              <a:t>Can we apply to both programmatic and institutional funding streams? </a:t>
            </a:r>
          </a:p>
          <a:p>
            <a:pPr lvl="1">
              <a:buClr>
                <a:schemeClr val="accent2"/>
              </a:buClr>
            </a:pPr>
            <a:r>
              <a:rPr lang="en-US" sz="2000" dirty="0">
                <a:solidFill>
                  <a:srgbClr val="000000"/>
                </a:solidFill>
                <a:ea typeface="Source Sans Pro" panose="020B0503030403020204" pitchFamily="34" charset="0"/>
              </a:rPr>
              <a:t>Yes. An organization (lead applicant or co-implementing partners) can submit one application for institutional funding AND/OR one application for programmatic funding. Organizations who apply for both institutional and programmatic funding need to submit two separate applications packages (in two different emails) based on the related templates of each stream.</a:t>
            </a:r>
          </a:p>
          <a:p>
            <a:pPr marL="457200" indent="-457200">
              <a:buClr>
                <a:schemeClr val="accent2"/>
              </a:buClr>
              <a:buFont typeface="+mj-lt"/>
              <a:buAutoNum type="arabicPeriod" startAt="4"/>
            </a:pPr>
            <a:endParaRPr lang="en-US" sz="2000" b="1" i="1" dirty="0">
              <a:ea typeface="Source Sans Pro" panose="020B0503030403020204" pitchFamily="34" charset="0"/>
            </a:endParaRPr>
          </a:p>
          <a:p>
            <a:pPr marL="457200" indent="-457200">
              <a:buClr>
                <a:schemeClr val="accent2"/>
              </a:buClr>
              <a:buFont typeface="+mj-lt"/>
              <a:buAutoNum type="arabicPeriod" startAt="7"/>
            </a:pPr>
            <a:r>
              <a:rPr lang="en-US" sz="2000" b="1" i="1" dirty="0">
                <a:ea typeface="Source Sans Pro" panose="020B0503030403020204" pitchFamily="34" charset="0"/>
              </a:rPr>
              <a:t>Can we amend or change the formulation of impact, outcome and output statements or indicators?</a:t>
            </a:r>
          </a:p>
          <a:p>
            <a:pPr lvl="1">
              <a:buClr>
                <a:schemeClr val="accent2"/>
              </a:buClr>
            </a:pPr>
            <a:r>
              <a:rPr lang="en-US" sz="2000" dirty="0">
                <a:solidFill>
                  <a:schemeClr val="accent6">
                    <a:lumMod val="10000"/>
                  </a:schemeClr>
                </a:solidFill>
              </a:rPr>
              <a:t>You </a:t>
            </a:r>
            <a:r>
              <a:rPr lang="en-US" sz="2000" b="1" u="sng" dirty="0">
                <a:solidFill>
                  <a:schemeClr val="accent6">
                    <a:lumMod val="10000"/>
                  </a:schemeClr>
                </a:solidFill>
              </a:rPr>
              <a:t>cannot</a:t>
            </a:r>
            <a:r>
              <a:rPr lang="en-US" sz="2000" dirty="0">
                <a:solidFill>
                  <a:schemeClr val="accent6">
                    <a:lumMod val="10000"/>
                  </a:schemeClr>
                </a:solidFill>
              </a:rPr>
              <a:t> change the formulation of the impact statement and impact-level indicators, and they must be used as they are in the Results Framework (Proposal Template Annex A). For the outcome indicator, you must use the two reach indicators (on direct and indirect beneficiaries) </a:t>
            </a:r>
            <a:r>
              <a:rPr lang="en-US" sz="2000" b="1" u="sng" dirty="0">
                <a:solidFill>
                  <a:schemeClr val="accent6">
                    <a:lumMod val="10000"/>
                  </a:schemeClr>
                </a:solidFill>
              </a:rPr>
              <a:t>and</a:t>
            </a:r>
            <a:r>
              <a:rPr lang="en-US" sz="2000" dirty="0">
                <a:solidFill>
                  <a:schemeClr val="accent6">
                    <a:lumMod val="10000"/>
                  </a:schemeClr>
                </a:solidFill>
              </a:rPr>
              <a:t> develop your own outcome statement(s) and outcome-level and output-level indicators. </a:t>
            </a:r>
          </a:p>
          <a:p>
            <a:pPr>
              <a:buClr>
                <a:schemeClr val="accent2"/>
              </a:buClr>
            </a:pPr>
            <a:endParaRPr lang="en-US" sz="2000" b="1" i="1" dirty="0">
              <a:ea typeface="Source Sans Pro" panose="020B0503030403020204" pitchFamily="34" charset="0"/>
            </a:endParaRPr>
          </a:p>
          <a:p>
            <a:pPr marL="457200" indent="-457200">
              <a:buClr>
                <a:schemeClr val="accent2"/>
              </a:buClr>
              <a:buFont typeface="+mj-lt"/>
              <a:buAutoNum type="arabicPeriod" startAt="8"/>
            </a:pPr>
            <a:r>
              <a:rPr lang="en-US" sz="2000" b="1" i="1" dirty="0">
                <a:ea typeface="Source Sans Pro" panose="020B0503030403020204" pitchFamily="34" charset="0"/>
              </a:rPr>
              <a:t>Can we clarify further the impact and outcome indicators by adding the type and number of interventions we are planning to conduct? </a:t>
            </a:r>
          </a:p>
          <a:p>
            <a:pPr lvl="1">
              <a:buClr>
                <a:schemeClr val="accent2"/>
              </a:buClr>
            </a:pPr>
            <a:r>
              <a:rPr lang="en-US" sz="2000" dirty="0">
                <a:solidFill>
                  <a:schemeClr val="accent6">
                    <a:lumMod val="10000"/>
                  </a:schemeClr>
                </a:solidFill>
                <a:ea typeface="Source Sans Pro" panose="020B0503030403020204" pitchFamily="34" charset="0"/>
              </a:rPr>
              <a:t>You can add a </a:t>
            </a:r>
            <a:r>
              <a:rPr lang="en-US" sz="2000" i="1" dirty="0">
                <a:solidFill>
                  <a:schemeClr val="accent6">
                    <a:lumMod val="10000"/>
                  </a:schemeClr>
                </a:solidFill>
                <a:ea typeface="Source Sans Pro" panose="020B0503030403020204" pitchFamily="34" charset="0"/>
              </a:rPr>
              <a:t>target</a:t>
            </a:r>
            <a:r>
              <a:rPr lang="en-US" sz="2000" dirty="0">
                <a:solidFill>
                  <a:schemeClr val="accent6">
                    <a:lumMod val="10000"/>
                  </a:schemeClr>
                </a:solidFill>
                <a:ea typeface="Source Sans Pro" panose="020B0503030403020204" pitchFamily="34" charset="0"/>
              </a:rPr>
              <a:t> for your indicators. </a:t>
            </a:r>
          </a:p>
          <a:p>
            <a:pPr lvl="1">
              <a:buClr>
                <a:schemeClr val="accent2"/>
              </a:buClr>
            </a:pPr>
            <a:endParaRPr lang="en-US" sz="2000" dirty="0">
              <a:solidFill>
                <a:schemeClr val="accent6">
                  <a:lumMod val="10000"/>
                </a:schemeClr>
              </a:solidFill>
              <a:ea typeface="Source Sans Pro" panose="020B0503030403020204" pitchFamily="34" charset="0"/>
            </a:endParaRPr>
          </a:p>
          <a:p>
            <a:pPr marL="457200" indent="-457200">
              <a:buClr>
                <a:schemeClr val="accent2"/>
              </a:buClr>
              <a:buFont typeface="+mj-lt"/>
              <a:buAutoNum type="arabicPeriod" startAt="9"/>
            </a:pPr>
            <a:r>
              <a:rPr lang="en-US" sz="2000" b="1" i="1" dirty="0">
                <a:ea typeface="Source Sans Pro" panose="020B0503030403020204" pitchFamily="34" charset="0"/>
              </a:rPr>
              <a:t>What should we put as the start dates of project implementation? </a:t>
            </a:r>
          </a:p>
          <a:p>
            <a:pPr lvl="1">
              <a:buClr>
                <a:schemeClr val="accent2"/>
              </a:buClr>
            </a:pPr>
            <a:r>
              <a:rPr lang="en-US" sz="2000" dirty="0">
                <a:solidFill>
                  <a:srgbClr val="000000"/>
                </a:solidFill>
                <a:ea typeface="Source Sans Pro" panose="020B0503030403020204" pitchFamily="34" charset="0"/>
              </a:rPr>
              <a:t>You can put June 2023 as a start date, but it can be later adjusted to align with the timeline of the selection and onboarding processes. </a:t>
            </a:r>
          </a:p>
          <a:p>
            <a:pPr lvl="1">
              <a:buClr>
                <a:schemeClr val="accent2"/>
              </a:buClr>
            </a:pPr>
            <a:endParaRPr lang="en-US" sz="1900" dirty="0">
              <a:solidFill>
                <a:schemeClr val="accent6">
                  <a:lumMod val="10000"/>
                </a:schemeClr>
              </a:solidFill>
              <a:ea typeface="Source Sans Pro" panose="020B0503030403020204" pitchFamily="34" charset="0"/>
            </a:endParaRPr>
          </a:p>
          <a:p>
            <a:pPr lvl="1">
              <a:buClr>
                <a:schemeClr val="accent2"/>
              </a:buClr>
            </a:pPr>
            <a:endParaRPr lang="en-US" sz="1900" b="1" i="1" dirty="0">
              <a:solidFill>
                <a:schemeClr val="accent6">
                  <a:lumMod val="10000"/>
                </a:schemeClr>
              </a:solidFill>
              <a:ea typeface="Source Sans Pro" panose="020B0503030403020204" pitchFamily="34" charset="0"/>
            </a:endParaRPr>
          </a:p>
        </p:txBody>
      </p:sp>
      <p:pic>
        <p:nvPicPr>
          <p:cNvPr id="8" name="Picture 7" descr="A close up of a sign&#10;&#10;Description automatically generated">
            <a:extLst>
              <a:ext uri="{FF2B5EF4-FFF2-40B4-BE49-F238E27FC236}">
                <a16:creationId xmlns:a16="http://schemas.microsoft.com/office/drawing/2014/main" id="{DB224876-250A-421E-97DF-D961E5D2FB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61333" y="345772"/>
            <a:ext cx="614756" cy="621652"/>
          </a:xfrm>
          <a:prstGeom prst="rect">
            <a:avLst/>
          </a:prstGeom>
        </p:spPr>
      </p:pic>
    </p:spTree>
    <p:extLst>
      <p:ext uri="{BB962C8B-B14F-4D97-AF65-F5344CB8AC3E}">
        <p14:creationId xmlns:p14="http://schemas.microsoft.com/office/powerpoint/2010/main" val="818329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88BBF0-5005-4888-A224-A4D7C64157A4}"/>
              </a:ext>
            </a:extLst>
          </p:cNvPr>
          <p:cNvSpPr>
            <a:spLocks noGrp="1"/>
          </p:cNvSpPr>
          <p:nvPr>
            <p:ph type="title"/>
          </p:nvPr>
        </p:nvSpPr>
        <p:spPr>
          <a:xfrm>
            <a:off x="315911" y="102503"/>
            <a:ext cx="8440162" cy="914222"/>
          </a:xfrm>
        </p:spPr>
        <p:txBody>
          <a:bodyPr>
            <a:noAutofit/>
          </a:bodyPr>
          <a:lstStyle/>
          <a:p>
            <a:r>
              <a:rPr lang="en-US" sz="4400" dirty="0">
                <a:solidFill>
                  <a:schemeClr val="accent2"/>
                </a:solidFill>
                <a:latin typeface="Source Sans Pro SemiBold" panose="020B0603030403020204" pitchFamily="34" charset="0"/>
                <a:ea typeface="Source Sans Pro SemiBold" panose="020B0603030403020204" pitchFamily="34" charset="0"/>
              </a:rPr>
              <a:t>Frequently Asked Questions (FAQ)</a:t>
            </a:r>
            <a:endParaRPr lang="en-CA" sz="4400" dirty="0">
              <a:solidFill>
                <a:schemeClr val="accent2"/>
              </a:solidFill>
              <a:latin typeface="Source Sans Pro SemiBold" panose="020B0603030403020204" pitchFamily="34" charset="0"/>
              <a:ea typeface="Source Sans Pro SemiBold" panose="020B0603030403020204" pitchFamily="34" charset="0"/>
            </a:endParaRPr>
          </a:p>
        </p:txBody>
      </p:sp>
      <p:sp>
        <p:nvSpPr>
          <p:cNvPr id="2" name="Slide Number Placeholder 1">
            <a:extLst>
              <a:ext uri="{FF2B5EF4-FFF2-40B4-BE49-F238E27FC236}">
                <a16:creationId xmlns:a16="http://schemas.microsoft.com/office/drawing/2014/main" id="{90C2CE46-6405-4031-8E0D-18125E80144B}"/>
              </a:ext>
            </a:extLst>
          </p:cNvPr>
          <p:cNvSpPr>
            <a:spLocks noGrp="1"/>
          </p:cNvSpPr>
          <p:nvPr>
            <p:ph type="sldNum" sz="quarter" idx="10"/>
          </p:nvPr>
        </p:nvSpPr>
        <p:spPr/>
        <p:txBody>
          <a:bodyPr/>
          <a:lstStyle/>
          <a:p>
            <a:fld id="{8AB3F92E-EDB3-A342-AA57-478032349917}" type="slidenum">
              <a:rPr lang="en-US" smtClean="0"/>
              <a:t>14</a:t>
            </a:fld>
            <a:endParaRPr lang="en-US"/>
          </a:p>
        </p:txBody>
      </p:sp>
      <p:sp>
        <p:nvSpPr>
          <p:cNvPr id="4" name="TextBox 3">
            <a:extLst>
              <a:ext uri="{FF2B5EF4-FFF2-40B4-BE49-F238E27FC236}">
                <a16:creationId xmlns:a16="http://schemas.microsoft.com/office/drawing/2014/main" id="{7553A4BF-11E1-4595-AFA3-1ABE97540DF4}"/>
              </a:ext>
            </a:extLst>
          </p:cNvPr>
          <p:cNvSpPr txBox="1"/>
          <p:nvPr/>
        </p:nvSpPr>
        <p:spPr>
          <a:xfrm>
            <a:off x="538481" y="897031"/>
            <a:ext cx="11115037" cy="5940088"/>
          </a:xfrm>
          <a:prstGeom prst="rect">
            <a:avLst/>
          </a:prstGeom>
          <a:noFill/>
        </p:spPr>
        <p:txBody>
          <a:bodyPr wrap="square">
            <a:spAutoFit/>
          </a:bodyPr>
          <a:lstStyle/>
          <a:p>
            <a:pPr marL="457200" indent="-457200">
              <a:buClr>
                <a:schemeClr val="accent2"/>
              </a:buClr>
              <a:buFont typeface="+mj-lt"/>
              <a:buAutoNum type="arabicPeriod" startAt="10"/>
            </a:pPr>
            <a:r>
              <a:rPr lang="en-US" sz="2000" b="1" i="1" dirty="0">
                <a:ea typeface="Source Sans Pro" panose="020B0503030403020204" pitchFamily="34" charset="0"/>
              </a:rPr>
              <a:t>With regards to institutional funding, what are examples of capacity strengthening?</a:t>
            </a:r>
          </a:p>
          <a:p>
            <a:pPr lvl="1">
              <a:buClr>
                <a:schemeClr val="accent2"/>
              </a:buClr>
            </a:pPr>
            <a:r>
              <a:rPr lang="en-US" sz="2000" dirty="0">
                <a:solidFill>
                  <a:srgbClr val="000000"/>
                </a:solidFill>
                <a:ea typeface="Source Sans Pro" panose="020B0503030403020204" pitchFamily="34" charset="0"/>
              </a:rPr>
              <a:t>The funding is for you to strengthen your internal institutional capacities or equipment. It is demand-driven but examples can be related to developing M&amp;E frameworks, risk management strategies, PSEAH policies, fundraising capacity strengthening, among others. It is very important to demonstrate how the current context affects the institutional and financial capacities and how the funding will support the implementation of the WPS Agenda.</a:t>
            </a:r>
          </a:p>
          <a:p>
            <a:pPr lvl="1">
              <a:buClr>
                <a:schemeClr val="accent2"/>
              </a:buClr>
            </a:pPr>
            <a:endParaRPr lang="en-US" sz="2000" dirty="0">
              <a:solidFill>
                <a:srgbClr val="000000"/>
              </a:solidFill>
              <a:ea typeface="Source Sans Pro" panose="020B0503030403020204" pitchFamily="34" charset="0"/>
            </a:endParaRPr>
          </a:p>
          <a:p>
            <a:pPr marL="457200" indent="-457200">
              <a:buClr>
                <a:schemeClr val="accent2"/>
              </a:buClr>
              <a:buFont typeface="+mj-lt"/>
              <a:buAutoNum type="arabicPeriod" startAt="11"/>
            </a:pPr>
            <a:r>
              <a:rPr lang="en-US" sz="2000" b="1" i="1" dirty="0">
                <a:ea typeface="Source Sans Pro" panose="020B0503030403020204" pitchFamily="34" charset="0"/>
              </a:rPr>
              <a:t>Is there a geographic distribution for the funding? </a:t>
            </a:r>
          </a:p>
          <a:p>
            <a:pPr lvl="1">
              <a:buClr>
                <a:schemeClr val="accent2"/>
              </a:buClr>
            </a:pPr>
            <a:r>
              <a:rPr lang="en-US" sz="2000" dirty="0">
                <a:solidFill>
                  <a:srgbClr val="000000"/>
                </a:solidFill>
                <a:ea typeface="Source Sans Pro" panose="020B0503030403020204" pitchFamily="34" charset="0"/>
              </a:rPr>
              <a:t>The WPHF will fund qualifying projects in the West Bank (including East Jerusalem) and the Gaza Strip. We particularly encourage qualified applicants from East Jerusalem and the Gaza Strip to apply.</a:t>
            </a:r>
          </a:p>
          <a:p>
            <a:pPr marL="457200" indent="-457200">
              <a:buClr>
                <a:schemeClr val="accent2"/>
              </a:buClr>
              <a:buFont typeface="+mj-lt"/>
              <a:buAutoNum type="arabicPeriod" startAt="8"/>
            </a:pPr>
            <a:endParaRPr lang="en-US" sz="2000" b="1" i="1" dirty="0">
              <a:solidFill>
                <a:srgbClr val="000000"/>
              </a:solidFill>
              <a:ea typeface="Source Sans Pro" panose="020B0503030403020204" pitchFamily="34" charset="0"/>
            </a:endParaRPr>
          </a:p>
          <a:p>
            <a:pPr marL="457200" indent="-457200">
              <a:buClr>
                <a:schemeClr val="accent2"/>
              </a:buClr>
              <a:buFont typeface="+mj-lt"/>
              <a:buAutoNum type="arabicPeriod" startAt="12"/>
            </a:pPr>
            <a:r>
              <a:rPr lang="en-US" sz="2000" b="1" i="1" dirty="0">
                <a:ea typeface="Source Sans Pro" panose="020B0503030403020204" pitchFamily="34" charset="0"/>
              </a:rPr>
              <a:t>What should be the geographic focus of the project and its beneficiaries? </a:t>
            </a:r>
          </a:p>
          <a:p>
            <a:pPr lvl="1">
              <a:buClr>
                <a:schemeClr val="accent2"/>
              </a:buClr>
            </a:pPr>
            <a:r>
              <a:rPr lang="en-US" sz="2000" dirty="0">
                <a:solidFill>
                  <a:srgbClr val="000000"/>
                </a:solidFill>
                <a:ea typeface="Source Sans Pro" panose="020B0503030403020204" pitchFamily="34" charset="0"/>
              </a:rPr>
              <a:t>Activities can only be conducted in the West Bank, including East Jerusalem, and the Gaza Strip, and targeting beneficiaries in-country. Multi-country projects, or projects outside the geographical focus will NOT be accepted.</a:t>
            </a:r>
          </a:p>
          <a:p>
            <a:pPr lvl="1">
              <a:buClr>
                <a:schemeClr val="accent2"/>
              </a:buClr>
            </a:pPr>
            <a:endParaRPr lang="en-US" sz="2000" b="0" i="0" dirty="0">
              <a:solidFill>
                <a:srgbClr val="000000"/>
              </a:solidFill>
              <a:effectLst/>
              <a:ea typeface="Source Sans Pro" panose="020B0503030403020204" pitchFamily="34" charset="0"/>
            </a:endParaRPr>
          </a:p>
          <a:p>
            <a:pPr marL="457200" indent="-457200">
              <a:buClr>
                <a:schemeClr val="accent2"/>
              </a:buClr>
              <a:buFont typeface="+mj-lt"/>
              <a:buAutoNum type="arabicPeriod" startAt="13"/>
            </a:pPr>
            <a:r>
              <a:rPr lang="en-US" sz="2000" b="1" i="1" dirty="0">
                <a:ea typeface="Source Sans Pro" panose="020B0503030403020204" pitchFamily="34" charset="0"/>
              </a:rPr>
              <a:t>How many projects will be funded? </a:t>
            </a:r>
          </a:p>
          <a:p>
            <a:pPr lvl="1">
              <a:buClr>
                <a:schemeClr val="accent2"/>
              </a:buClr>
            </a:pPr>
            <a:r>
              <a:rPr lang="en-US" sz="2000" dirty="0">
                <a:solidFill>
                  <a:srgbClr val="000000"/>
                </a:solidFill>
                <a:ea typeface="Source Sans Pro" panose="020B0503030403020204" pitchFamily="34" charset="0"/>
              </a:rPr>
              <a:t>We hope to fund a minimum of 10 projects, depending on the number of successful applications and the project budgets.</a:t>
            </a:r>
          </a:p>
        </p:txBody>
      </p:sp>
      <p:pic>
        <p:nvPicPr>
          <p:cNvPr id="8" name="Picture 7" descr="A close up of a sign&#10;&#10;Description automatically generated">
            <a:extLst>
              <a:ext uri="{FF2B5EF4-FFF2-40B4-BE49-F238E27FC236}">
                <a16:creationId xmlns:a16="http://schemas.microsoft.com/office/drawing/2014/main" id="{DB224876-250A-421E-97DF-D961E5D2FB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61333" y="345772"/>
            <a:ext cx="614756" cy="621652"/>
          </a:xfrm>
          <a:prstGeom prst="rect">
            <a:avLst/>
          </a:prstGeom>
        </p:spPr>
      </p:pic>
    </p:spTree>
    <p:extLst>
      <p:ext uri="{BB962C8B-B14F-4D97-AF65-F5344CB8AC3E}">
        <p14:creationId xmlns:p14="http://schemas.microsoft.com/office/powerpoint/2010/main" val="697900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88BBF0-5005-4888-A224-A4D7C64157A4}"/>
              </a:ext>
            </a:extLst>
          </p:cNvPr>
          <p:cNvSpPr>
            <a:spLocks noGrp="1"/>
          </p:cNvSpPr>
          <p:nvPr>
            <p:ph type="title"/>
          </p:nvPr>
        </p:nvSpPr>
        <p:spPr>
          <a:xfrm>
            <a:off x="315911" y="102503"/>
            <a:ext cx="8440162" cy="914222"/>
          </a:xfrm>
        </p:spPr>
        <p:txBody>
          <a:bodyPr>
            <a:noAutofit/>
          </a:bodyPr>
          <a:lstStyle/>
          <a:p>
            <a:r>
              <a:rPr lang="en-US" sz="4400" dirty="0">
                <a:solidFill>
                  <a:schemeClr val="accent2"/>
                </a:solidFill>
                <a:latin typeface="Source Sans Pro SemiBold" panose="020B0603030403020204" pitchFamily="34" charset="0"/>
                <a:ea typeface="Source Sans Pro SemiBold" panose="020B0603030403020204" pitchFamily="34" charset="0"/>
              </a:rPr>
              <a:t>Frequently Asked Questions (FAQ)</a:t>
            </a:r>
            <a:endParaRPr lang="en-CA" sz="4400" dirty="0">
              <a:solidFill>
                <a:schemeClr val="accent2"/>
              </a:solidFill>
              <a:latin typeface="Source Sans Pro SemiBold" panose="020B0603030403020204" pitchFamily="34" charset="0"/>
              <a:ea typeface="Source Sans Pro SemiBold" panose="020B0603030403020204" pitchFamily="34" charset="0"/>
            </a:endParaRPr>
          </a:p>
        </p:txBody>
      </p:sp>
      <p:sp>
        <p:nvSpPr>
          <p:cNvPr id="2" name="Slide Number Placeholder 1">
            <a:extLst>
              <a:ext uri="{FF2B5EF4-FFF2-40B4-BE49-F238E27FC236}">
                <a16:creationId xmlns:a16="http://schemas.microsoft.com/office/drawing/2014/main" id="{90C2CE46-6405-4031-8E0D-18125E80144B}"/>
              </a:ext>
            </a:extLst>
          </p:cNvPr>
          <p:cNvSpPr>
            <a:spLocks noGrp="1"/>
          </p:cNvSpPr>
          <p:nvPr>
            <p:ph type="sldNum" sz="quarter" idx="10"/>
          </p:nvPr>
        </p:nvSpPr>
        <p:spPr/>
        <p:txBody>
          <a:bodyPr/>
          <a:lstStyle/>
          <a:p>
            <a:fld id="{8AB3F92E-EDB3-A342-AA57-478032349917}" type="slidenum">
              <a:rPr lang="en-US" smtClean="0"/>
              <a:t>15</a:t>
            </a:fld>
            <a:endParaRPr lang="en-US"/>
          </a:p>
        </p:txBody>
      </p:sp>
      <p:sp>
        <p:nvSpPr>
          <p:cNvPr id="4" name="TextBox 3">
            <a:extLst>
              <a:ext uri="{FF2B5EF4-FFF2-40B4-BE49-F238E27FC236}">
                <a16:creationId xmlns:a16="http://schemas.microsoft.com/office/drawing/2014/main" id="{7553A4BF-11E1-4595-AFA3-1ABE97540DF4}"/>
              </a:ext>
            </a:extLst>
          </p:cNvPr>
          <p:cNvSpPr txBox="1"/>
          <p:nvPr/>
        </p:nvSpPr>
        <p:spPr>
          <a:xfrm>
            <a:off x="538481" y="897031"/>
            <a:ext cx="11154755" cy="4401205"/>
          </a:xfrm>
          <a:prstGeom prst="rect">
            <a:avLst/>
          </a:prstGeom>
          <a:noFill/>
        </p:spPr>
        <p:txBody>
          <a:bodyPr wrap="square" lIns="91440" tIns="45720" rIns="91440" bIns="45720" anchor="t">
            <a:spAutoFit/>
          </a:bodyPr>
          <a:lstStyle/>
          <a:p>
            <a:pPr marL="457200" indent="-457200">
              <a:buClr>
                <a:schemeClr val="accent2"/>
              </a:buClr>
              <a:buFont typeface="+mj-lt"/>
              <a:buAutoNum type="arabicPeriod" startAt="14"/>
            </a:pPr>
            <a:r>
              <a:rPr lang="en-US" sz="2000" b="1" i="1" dirty="0">
                <a:ea typeface="Source Sans Pro" panose="020B0503030403020204" pitchFamily="34" charset="0"/>
              </a:rPr>
              <a:t>What should be included in the application package? </a:t>
            </a:r>
          </a:p>
          <a:p>
            <a:pPr marL="800100" lvl="1" indent="-342900">
              <a:buClr>
                <a:schemeClr val="accent2"/>
              </a:buClr>
              <a:buFont typeface="Wingdings" pitchFamily="2" charset="2"/>
              <a:buChar char="ü"/>
            </a:pPr>
            <a:r>
              <a:rPr lang="en-US" sz="2000" dirty="0">
                <a:solidFill>
                  <a:srgbClr val="000000"/>
                </a:solidFill>
                <a:ea typeface="Source Sans Pro" panose="020B0503030403020204" pitchFamily="34" charset="0"/>
              </a:rPr>
              <a:t>WPHF Proposal Template (no more than 10 pages, excluding Annex A and B) </a:t>
            </a:r>
          </a:p>
          <a:p>
            <a:pPr marL="800100" lvl="1" indent="-342900">
              <a:buClr>
                <a:schemeClr val="accent2"/>
              </a:buClr>
              <a:buFont typeface="Wingdings" pitchFamily="2" charset="2"/>
              <a:buChar char="ü"/>
            </a:pPr>
            <a:r>
              <a:rPr lang="en-US" sz="2000" dirty="0">
                <a:solidFill>
                  <a:srgbClr val="000000"/>
                </a:solidFill>
                <a:ea typeface="Source Sans Pro" panose="020B0503030403020204" pitchFamily="34" charset="0"/>
              </a:rPr>
              <a:t>Results Framework (Annex A in Proposal Template)</a:t>
            </a:r>
          </a:p>
          <a:p>
            <a:pPr marL="800100" lvl="1" indent="-342900">
              <a:buClr>
                <a:schemeClr val="accent2"/>
              </a:buClr>
              <a:buFont typeface="Wingdings" pitchFamily="2" charset="2"/>
              <a:buChar char="ü"/>
            </a:pPr>
            <a:r>
              <a:rPr lang="en-US" sz="2000" dirty="0">
                <a:solidFill>
                  <a:srgbClr val="000000"/>
                </a:solidFill>
                <a:ea typeface="Source Sans Pro" panose="020B0503030403020204" pitchFamily="34" charset="0"/>
              </a:rPr>
              <a:t>Project Budget (Annex B in Proposal Template)</a:t>
            </a:r>
          </a:p>
          <a:p>
            <a:pPr marL="800100" lvl="1" indent="-342900">
              <a:buClr>
                <a:schemeClr val="accent2"/>
              </a:buClr>
              <a:buFont typeface="Wingdings" pitchFamily="2" charset="2"/>
              <a:buChar char="ü"/>
            </a:pPr>
            <a:r>
              <a:rPr lang="en-US" sz="2000" dirty="0">
                <a:solidFill>
                  <a:srgbClr val="000000"/>
                </a:solidFill>
                <a:ea typeface="Source Sans Pro" panose="020B0503030403020204" pitchFamily="34" charset="0"/>
              </a:rPr>
              <a:t>Proof of valid legal registration or status of the lead organization (if you are in the process for renewal, please share proof)</a:t>
            </a:r>
          </a:p>
          <a:p>
            <a:pPr>
              <a:buClr>
                <a:schemeClr val="accent2"/>
              </a:buClr>
            </a:pPr>
            <a:r>
              <a:rPr lang="en-US" sz="2000" dirty="0">
                <a:solidFill>
                  <a:srgbClr val="000000"/>
                </a:solidFill>
                <a:ea typeface="Source Sans Pro" panose="020B0503030403020204" pitchFamily="34" charset="0"/>
              </a:rPr>
              <a:t>Please note that you must </a:t>
            </a:r>
            <a:r>
              <a:rPr lang="en-US" sz="2000" b="1" u="sng" dirty="0">
                <a:solidFill>
                  <a:srgbClr val="000000"/>
                </a:solidFill>
                <a:ea typeface="Source Sans Pro" panose="020B0503030403020204" pitchFamily="34" charset="0"/>
              </a:rPr>
              <a:t>not</a:t>
            </a:r>
            <a:r>
              <a:rPr lang="en-US" sz="2000" dirty="0">
                <a:solidFill>
                  <a:srgbClr val="000000"/>
                </a:solidFill>
                <a:ea typeface="Source Sans Pro" panose="020B0503030403020204" pitchFamily="34" charset="0"/>
              </a:rPr>
              <a:t> submit an excel budget breakdown with your application. </a:t>
            </a:r>
          </a:p>
          <a:p>
            <a:pPr lvl="1">
              <a:buClr>
                <a:schemeClr val="accent2"/>
              </a:buClr>
            </a:pPr>
            <a:endParaRPr lang="en-US" sz="2000" dirty="0">
              <a:solidFill>
                <a:srgbClr val="000000"/>
              </a:solidFill>
              <a:ea typeface="Source Sans Pro" panose="020B0503030403020204" pitchFamily="34" charset="0"/>
            </a:endParaRPr>
          </a:p>
          <a:p>
            <a:pPr marL="457200" indent="-457200">
              <a:buClr>
                <a:schemeClr val="accent2"/>
              </a:buClr>
              <a:buFont typeface="+mj-lt"/>
              <a:buAutoNum type="arabicPeriod" startAt="15"/>
            </a:pPr>
            <a:r>
              <a:rPr lang="en-US" sz="2000" b="1" i="1" dirty="0">
                <a:ea typeface="Source Sans Pro" panose="020B0503030403020204" pitchFamily="34" charset="0"/>
              </a:rPr>
              <a:t>Are there any specific limitations for the budget categories of ANNEX B? </a:t>
            </a:r>
          </a:p>
          <a:p>
            <a:pPr lvl="1">
              <a:buClr>
                <a:schemeClr val="accent2"/>
              </a:buClr>
            </a:pPr>
            <a:r>
              <a:rPr lang="en-US" sz="2000" dirty="0">
                <a:solidFill>
                  <a:srgbClr val="000000"/>
                </a:solidFill>
                <a:ea typeface="Source Sans Pro"/>
              </a:rPr>
              <a:t>No, there is no specific budget limitation for each budget category, with the exception of the Indirect Support Costs that must not exceed 7% of the subtotal, also keeping in mind the maximum ceiling of USD 200,000 for programmatic funding and USD 30,000 for institutional funding. </a:t>
            </a:r>
            <a:endParaRPr lang="en-US" sz="2000" dirty="0">
              <a:solidFill>
                <a:srgbClr val="000000"/>
              </a:solidFill>
              <a:ea typeface="Source Sans Pro" panose="020B0503030403020204" pitchFamily="34" charset="0"/>
              <a:cs typeface="Calibri"/>
            </a:endParaRPr>
          </a:p>
          <a:p>
            <a:pPr lvl="1">
              <a:buClr>
                <a:schemeClr val="accent2"/>
              </a:buClr>
            </a:pPr>
            <a:endParaRPr lang="en-US" sz="2000" dirty="0">
              <a:solidFill>
                <a:srgbClr val="000000"/>
              </a:solidFill>
            </a:endParaRPr>
          </a:p>
          <a:p>
            <a:pPr marL="457200" lvl="1">
              <a:buClr>
                <a:schemeClr val="accent2"/>
              </a:buClr>
            </a:pPr>
            <a:endParaRPr lang="en-US" sz="2000" dirty="0">
              <a:solidFill>
                <a:srgbClr val="000000"/>
              </a:solidFill>
              <a:ea typeface="Source Sans Pro" panose="020B0503030403020204" pitchFamily="34" charset="0"/>
            </a:endParaRPr>
          </a:p>
        </p:txBody>
      </p:sp>
      <p:pic>
        <p:nvPicPr>
          <p:cNvPr id="8" name="Picture 7" descr="A close up of a sign&#10;&#10;Description automatically generated">
            <a:extLst>
              <a:ext uri="{FF2B5EF4-FFF2-40B4-BE49-F238E27FC236}">
                <a16:creationId xmlns:a16="http://schemas.microsoft.com/office/drawing/2014/main" id="{DB224876-250A-421E-97DF-D961E5D2FB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61333" y="345772"/>
            <a:ext cx="614756" cy="621652"/>
          </a:xfrm>
          <a:prstGeom prst="rect">
            <a:avLst/>
          </a:prstGeom>
        </p:spPr>
      </p:pic>
    </p:spTree>
    <p:extLst>
      <p:ext uri="{BB962C8B-B14F-4D97-AF65-F5344CB8AC3E}">
        <p14:creationId xmlns:p14="http://schemas.microsoft.com/office/powerpoint/2010/main" val="3118961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74281FD-6A0E-4F50-80DC-2390B30CB7FE}"/>
              </a:ext>
            </a:extLst>
          </p:cNvPr>
          <p:cNvSpPr/>
          <p:nvPr/>
        </p:nvSpPr>
        <p:spPr>
          <a:xfrm>
            <a:off x="-15029" y="9041"/>
            <a:ext cx="12191998" cy="6871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1" eaLnBrk="1" latinLnBrk="0" hangingPunct="1"/>
            <a:endParaRPr lang="en-CA"/>
          </a:p>
        </p:txBody>
      </p:sp>
      <p:sp>
        <p:nvSpPr>
          <p:cNvPr id="2" name="Titre 1">
            <a:extLst>
              <a:ext uri="{FF2B5EF4-FFF2-40B4-BE49-F238E27FC236}">
                <a16:creationId xmlns:a16="http://schemas.microsoft.com/office/drawing/2014/main" id="{4A3A7D51-A72E-FF4F-8890-B72F2D64F714}"/>
              </a:ext>
            </a:extLst>
          </p:cNvPr>
          <p:cNvSpPr>
            <a:spLocks noGrp="1"/>
          </p:cNvSpPr>
          <p:nvPr>
            <p:ph type="title"/>
          </p:nvPr>
        </p:nvSpPr>
        <p:spPr>
          <a:xfrm>
            <a:off x="7684072" y="2473708"/>
            <a:ext cx="4038367" cy="1910583"/>
          </a:xfrm>
        </p:spPr>
        <p:txBody>
          <a:bodyPr vert="horz" lIns="91440" tIns="45720" rIns="91440" bIns="45720" rtlCol="0" anchor="b">
            <a:noAutofit/>
          </a:bodyPr>
          <a:lstStyle/>
          <a:p>
            <a:pPr algn="ctr"/>
            <a:r>
              <a:rPr lang="ar-SA" sz="6000" b="1" dirty="0">
                <a:solidFill>
                  <a:srgbClr val="009FE4"/>
                </a:solidFill>
                <a:latin typeface="Source Sans Pro"/>
              </a:rPr>
              <a:t>الأسئلة المتكررة</a:t>
            </a:r>
            <a:endParaRPr lang="en-US" sz="6000" b="1" dirty="0">
              <a:solidFill>
                <a:srgbClr val="009FE4"/>
              </a:solidFill>
              <a:latin typeface="Source Sans Pro" panose="020B0503030403020204" pitchFamily="34" charset="0"/>
              <a:ea typeface="Source Sans Pro" panose="020B0503030403020204" pitchFamily="34" charset="0"/>
              <a:cs typeface="Calibri"/>
            </a:endParaRPr>
          </a:p>
        </p:txBody>
      </p:sp>
      <p:pic>
        <p:nvPicPr>
          <p:cNvPr id="4" name="Picture 3" descr="A group of people in a room&#10;&#10;Description automatically generated with medium confidence">
            <a:extLst>
              <a:ext uri="{FF2B5EF4-FFF2-40B4-BE49-F238E27FC236}">
                <a16:creationId xmlns:a16="http://schemas.microsoft.com/office/drawing/2014/main" id="{A94C8D80-6F4E-658C-FA9D-600D27BCB7ED}"/>
              </a:ext>
            </a:extLst>
          </p:cNvPr>
          <p:cNvPicPr>
            <a:picLocks noChangeAspect="1"/>
          </p:cNvPicPr>
          <p:nvPr/>
        </p:nvPicPr>
        <p:blipFill rotWithShape="1">
          <a:blip r:embed="rId4">
            <a:extLst>
              <a:ext uri="{28A0092B-C50C-407E-A947-70E740481C1C}">
                <a14:useLocalDpi xmlns:a14="http://schemas.microsoft.com/office/drawing/2010/main" val="0"/>
              </a:ext>
            </a:extLst>
          </a:blip>
          <a:srcRect l="-1346" r="23757"/>
          <a:stretch/>
        </p:blipFill>
        <p:spPr>
          <a:xfrm>
            <a:off x="-236318" y="907"/>
            <a:ext cx="8007928" cy="6880689"/>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p:spPr>
      </p:pic>
      <p:pic>
        <p:nvPicPr>
          <p:cNvPr id="7" name="Picture 4" descr="A picture containing text&#10;&#10;Description automatically generated">
            <a:extLst>
              <a:ext uri="{FF2B5EF4-FFF2-40B4-BE49-F238E27FC236}">
                <a16:creationId xmlns:a16="http://schemas.microsoft.com/office/drawing/2014/main" id="{6DF37180-A5C0-428F-B06E-6F90C35A1AE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786165" y="5469340"/>
            <a:ext cx="1023812" cy="1023812"/>
          </a:xfrm>
          <a:prstGeom prst="rect">
            <a:avLst/>
          </a:prstGeom>
        </p:spPr>
      </p:pic>
    </p:spTree>
    <p:extLst>
      <p:ext uri="{BB962C8B-B14F-4D97-AF65-F5344CB8AC3E}">
        <p14:creationId xmlns:p14="http://schemas.microsoft.com/office/powerpoint/2010/main" val="63993092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88BBF0-5005-4888-A224-A4D7C64157A4}"/>
              </a:ext>
            </a:extLst>
          </p:cNvPr>
          <p:cNvSpPr>
            <a:spLocks noGrp="1"/>
          </p:cNvSpPr>
          <p:nvPr>
            <p:ph type="title"/>
          </p:nvPr>
        </p:nvSpPr>
        <p:spPr>
          <a:xfrm>
            <a:off x="3569043" y="115241"/>
            <a:ext cx="8440162" cy="914222"/>
          </a:xfrm>
        </p:spPr>
        <p:txBody>
          <a:bodyPr>
            <a:noAutofit/>
          </a:bodyPr>
          <a:lstStyle/>
          <a:p>
            <a:pPr algn="r" rtl="1"/>
            <a:r>
              <a:rPr lang="ar-SA" sz="4400" b="1" dirty="0">
                <a:solidFill>
                  <a:srgbClr val="009FE4"/>
                </a:solidFill>
                <a:latin typeface="Source Sans Pro"/>
              </a:rPr>
              <a:t>الأسئلة المتكررة</a:t>
            </a:r>
            <a:endParaRPr lang="en-CA" sz="4400" dirty="0">
              <a:solidFill>
                <a:schemeClr val="accent2"/>
              </a:solidFill>
              <a:latin typeface="Source Sans Pro SemiBold" panose="020B0603030403020204" pitchFamily="34" charset="0"/>
              <a:ea typeface="Source Sans Pro SemiBold" panose="020B0603030403020204" pitchFamily="34" charset="0"/>
            </a:endParaRPr>
          </a:p>
        </p:txBody>
      </p:sp>
      <p:sp>
        <p:nvSpPr>
          <p:cNvPr id="2" name="Slide Number Placeholder 1">
            <a:extLst>
              <a:ext uri="{FF2B5EF4-FFF2-40B4-BE49-F238E27FC236}">
                <a16:creationId xmlns:a16="http://schemas.microsoft.com/office/drawing/2014/main" id="{90C2CE46-6405-4031-8E0D-18125E80144B}"/>
              </a:ext>
            </a:extLst>
          </p:cNvPr>
          <p:cNvSpPr>
            <a:spLocks noGrp="1"/>
          </p:cNvSpPr>
          <p:nvPr>
            <p:ph type="sldNum" sz="quarter" idx="10"/>
          </p:nvPr>
        </p:nvSpPr>
        <p:spPr/>
        <p:txBody>
          <a:bodyPr/>
          <a:lstStyle/>
          <a:p>
            <a:fld id="{8AB3F92E-EDB3-A342-AA57-478032349917}" type="slidenum">
              <a:rPr lang="en-US" smtClean="0"/>
              <a:t>17</a:t>
            </a:fld>
            <a:endParaRPr lang="en-US"/>
          </a:p>
        </p:txBody>
      </p:sp>
      <p:sp>
        <p:nvSpPr>
          <p:cNvPr id="4" name="TextBox 3">
            <a:extLst>
              <a:ext uri="{FF2B5EF4-FFF2-40B4-BE49-F238E27FC236}">
                <a16:creationId xmlns:a16="http://schemas.microsoft.com/office/drawing/2014/main" id="{7553A4BF-11E1-4595-AFA3-1ABE97540DF4}"/>
              </a:ext>
            </a:extLst>
          </p:cNvPr>
          <p:cNvSpPr txBox="1"/>
          <p:nvPr/>
        </p:nvSpPr>
        <p:spPr>
          <a:xfrm>
            <a:off x="315911" y="883178"/>
            <a:ext cx="11259055" cy="4678204"/>
          </a:xfrm>
          <a:prstGeom prst="rect">
            <a:avLst/>
          </a:prstGeom>
          <a:noFill/>
        </p:spPr>
        <p:txBody>
          <a:bodyPr wrap="square">
            <a:spAutoFit/>
          </a:bodyPr>
          <a:lstStyle/>
          <a:p>
            <a:pPr marL="457200" indent="-457200" algn="r" rtl="1">
              <a:buClr>
                <a:schemeClr val="accent2"/>
              </a:buClr>
              <a:buFont typeface="+mj-lt"/>
              <a:buAutoNum type="arabicPeriod"/>
            </a:pPr>
            <a:r>
              <a:rPr lang="ar-LB" sz="2000" b="1" i="1" dirty="0">
                <a:ea typeface="Source Sans Pro" panose="020B0503030403020204" pitchFamily="34" charset="0"/>
              </a:rPr>
              <a:t>ما هي معايير الأهلية؟</a:t>
            </a:r>
          </a:p>
          <a:p>
            <a:pPr lvl="1" algn="r" rtl="1">
              <a:buClr>
                <a:schemeClr val="accent2"/>
              </a:buClr>
            </a:pPr>
            <a:r>
              <a:rPr lang="ar-SA" sz="2000" dirty="0">
                <a:solidFill>
                  <a:schemeClr val="accent6">
                    <a:lumMod val="10000"/>
                  </a:schemeClr>
                </a:solidFill>
              </a:rPr>
              <a:t>يجب على المنظمة مقدمة الطلب الرئيسية:</a:t>
            </a:r>
          </a:p>
          <a:p>
            <a:pPr marL="342900" indent="-342900" algn="r" rtl="1">
              <a:buClr>
                <a:schemeClr val="accent2"/>
              </a:buClr>
              <a:buFont typeface="Wingdings" pitchFamily="2" charset="2"/>
              <a:buChar char="ü"/>
            </a:pPr>
            <a:r>
              <a:rPr lang="ar-SA" sz="2000" dirty="0">
                <a:solidFill>
                  <a:schemeClr val="accent6">
                    <a:lumMod val="10000"/>
                  </a:schemeClr>
                </a:solidFill>
              </a:rPr>
              <a:t>أن يكون لديها سجل مثبت بالعمل مع النساء أو الفتيات بتنوعهن. </a:t>
            </a:r>
          </a:p>
          <a:p>
            <a:pPr marL="342900" indent="-342900" algn="r" rtl="1">
              <a:buClr>
                <a:schemeClr val="accent2"/>
              </a:buClr>
              <a:buFont typeface="Wingdings" pitchFamily="2" charset="2"/>
              <a:buChar char="ü"/>
            </a:pPr>
            <a:r>
              <a:rPr lang="ar-SA" sz="2000" dirty="0">
                <a:solidFill>
                  <a:schemeClr val="accent6">
                    <a:lumMod val="10000"/>
                  </a:schemeClr>
                </a:solidFill>
              </a:rPr>
              <a:t>أن يكون لديها شخصية اعتبارية لدى السلطة الوطنية المختصة في البلد المؤهل لتنفيذ المشروع، ويجب أن تقدم إثبات تسجيل قانوني مع الطلب المقدم. </a:t>
            </a:r>
            <a:endParaRPr lang="en-US" sz="2000" dirty="0">
              <a:solidFill>
                <a:schemeClr val="accent6">
                  <a:lumMod val="10000"/>
                </a:schemeClr>
              </a:solidFill>
            </a:endParaRPr>
          </a:p>
          <a:p>
            <a:pPr marL="342900" indent="-342900" algn="r" rtl="1">
              <a:buClr>
                <a:schemeClr val="accent2"/>
              </a:buClr>
              <a:buFont typeface="Wingdings" pitchFamily="2" charset="2"/>
              <a:buChar char="ü"/>
            </a:pPr>
            <a:r>
              <a:rPr lang="ar-SA" sz="2000" dirty="0">
                <a:solidFill>
                  <a:schemeClr val="accent6">
                    <a:lumMod val="10000"/>
                  </a:schemeClr>
                </a:solidFill>
              </a:rPr>
              <a:t>المنظمات </a:t>
            </a:r>
            <a:r>
              <a:rPr lang="ar-SA" sz="2000" b="1" u="sng" dirty="0">
                <a:solidFill>
                  <a:schemeClr val="accent6">
                    <a:lumMod val="10000"/>
                  </a:schemeClr>
                </a:solidFill>
              </a:rPr>
              <a:t>غير المؤهلة هي</a:t>
            </a:r>
            <a:r>
              <a:rPr lang="ar-SA" sz="2000" dirty="0">
                <a:solidFill>
                  <a:schemeClr val="accent6">
                    <a:lumMod val="10000"/>
                  </a:schemeClr>
                </a:solidFill>
              </a:rPr>
              <a:t>: الوكالات أو المؤسسات الحكومية، وكالات الأمم المتحدة أو فرق الأمم المتحدة القطرية، الأفراد بصفتهم الشخصية</a:t>
            </a:r>
            <a:r>
              <a:rPr lang="en-LB" sz="2000" dirty="0">
                <a:solidFill>
                  <a:schemeClr val="accent6">
                    <a:lumMod val="10000"/>
                  </a:schemeClr>
                </a:solidFill>
              </a:rPr>
              <a:t> </a:t>
            </a:r>
            <a:r>
              <a:rPr lang="ar-SA" sz="2000" dirty="0">
                <a:solidFill>
                  <a:schemeClr val="accent6">
                    <a:lumMod val="10000"/>
                  </a:schemeClr>
                </a:solidFill>
              </a:rPr>
              <a:t>، كيانات القطاع الخاص</a:t>
            </a:r>
            <a:r>
              <a:rPr lang="en-LB" sz="2000" dirty="0">
                <a:solidFill>
                  <a:schemeClr val="accent6">
                    <a:lumMod val="10000"/>
                  </a:schemeClr>
                </a:solidFill>
              </a:rPr>
              <a:t> </a:t>
            </a:r>
            <a:r>
              <a:rPr lang="ar-SA" sz="2000" dirty="0">
                <a:solidFill>
                  <a:schemeClr val="accent6">
                    <a:lumMod val="10000"/>
                  </a:schemeClr>
                </a:solidFill>
              </a:rPr>
              <a:t>، الجامعات والمؤسسات التعليمية والبحثية ومراكز الأبحاث.</a:t>
            </a:r>
          </a:p>
          <a:p>
            <a:pPr lvl="1" algn="r" rtl="1">
              <a:buClr>
                <a:schemeClr val="accent2"/>
              </a:buClr>
            </a:pPr>
            <a:r>
              <a:rPr lang="ar-SA" sz="2000" dirty="0">
                <a:solidFill>
                  <a:schemeClr val="accent6">
                    <a:lumMod val="10000"/>
                  </a:schemeClr>
                </a:solidFill>
              </a:rPr>
              <a:t>يرجى ملاحظة أنه سيتم تقييم الأهلية بناءً على شهادة التسجيل المقدمة مع الطلب.</a:t>
            </a:r>
          </a:p>
          <a:p>
            <a:pPr lvl="1" algn="r" rtl="1">
              <a:buClr>
                <a:schemeClr val="accent2"/>
              </a:buClr>
            </a:pPr>
            <a:endParaRPr lang="en-US" sz="2000" dirty="0">
              <a:ea typeface="Source Sans Pro" panose="020B0503030403020204" pitchFamily="34" charset="0"/>
            </a:endParaRPr>
          </a:p>
          <a:p>
            <a:pPr marL="457200" indent="-457200" algn="r" rtl="1">
              <a:buClr>
                <a:schemeClr val="accent2"/>
              </a:buClr>
              <a:buFont typeface="+mj-lt"/>
              <a:buAutoNum type="arabicPeriod" startAt="2"/>
            </a:pPr>
            <a:r>
              <a:rPr lang="ar-LB" sz="2000" b="1" i="1" dirty="0">
                <a:ea typeface="Source Sans Pro" panose="020B0503030403020204" pitchFamily="34" charset="0"/>
              </a:rPr>
              <a:t>ما الذي يجب أن يركز عليه المشروع؟</a:t>
            </a:r>
          </a:p>
          <a:p>
            <a:pPr algn="r" rtl="1">
              <a:buClr>
                <a:schemeClr val="accent2"/>
              </a:buClr>
            </a:pPr>
            <a:r>
              <a:rPr lang="ar-LB" sz="2000" dirty="0">
                <a:solidFill>
                  <a:schemeClr val="accent2"/>
                </a:solidFill>
              </a:rPr>
              <a:t>للتمويل البرامجى: </a:t>
            </a:r>
            <a:r>
              <a:rPr lang="ar-LB" sz="2000" dirty="0">
                <a:solidFill>
                  <a:schemeClr val="accent6">
                    <a:lumMod val="10000"/>
                  </a:schemeClr>
                </a:solidFill>
              </a:rPr>
              <a:t>يجب أن تساهم المشاريع في </a:t>
            </a:r>
            <a:r>
              <a:rPr lang="ar-LB" sz="2000" b="1" dirty="0">
                <a:solidFill>
                  <a:schemeClr val="accent6">
                    <a:lumMod val="10000"/>
                  </a:schemeClr>
                </a:solidFill>
              </a:rPr>
              <a:t>مجال تأثير 2 لدى </a:t>
            </a:r>
            <a:r>
              <a:rPr lang="en-US" sz="2000" b="1" dirty="0">
                <a:solidFill>
                  <a:schemeClr val="accent6">
                    <a:lumMod val="10000"/>
                  </a:schemeClr>
                </a:solidFill>
              </a:rPr>
              <a:t>WPHF</a:t>
            </a:r>
            <a:r>
              <a:rPr lang="ar-SA" sz="2000" b="1" dirty="0">
                <a:solidFill>
                  <a:schemeClr val="accent6">
                    <a:lumMod val="10000"/>
                  </a:schemeClr>
                </a:solidFill>
              </a:rPr>
              <a:t>: </a:t>
            </a:r>
            <a:r>
              <a:rPr lang="ar-LB" sz="2000" b="1" dirty="0">
                <a:solidFill>
                  <a:schemeClr val="accent6">
                    <a:lumMod val="10000"/>
                  </a:schemeClr>
                </a:solidFill>
              </a:rPr>
              <a:t>زیادة المشاركة الھادفة للمرأة ودمجھا في اتخاذ القرارات المتعلقة بعملیات منع نشوب الصراعات والاستجابة لھا، </a:t>
            </a:r>
            <a:r>
              <a:rPr lang="ar-LB" sz="2000" dirty="0">
                <a:solidFill>
                  <a:schemeClr val="accent6">
                    <a:lumMod val="10000"/>
                  </a:schemeClr>
                </a:solidFill>
              </a:rPr>
              <a:t>و مؤشراته (يرجى الرجوع إلى ورقة إرشاد المؤشرات لمجال </a:t>
            </a:r>
            <a:r>
              <a:rPr lang="ar-SA" sz="2000" dirty="0">
                <a:solidFill>
                  <a:schemeClr val="accent6">
                    <a:lumMod val="10000"/>
                  </a:schemeClr>
                </a:solidFill>
              </a:rPr>
              <a:t>التأثير 2: منع نشوب الصراعات باللغتين </a:t>
            </a:r>
            <a:r>
              <a:rPr lang="ar-SA" sz="2000" dirty="0">
                <a:solidFill>
                  <a:schemeClr val="accent6">
                    <a:lumMod val="10000"/>
                  </a:schemeClr>
                </a:solidFill>
                <a:hlinkClick r:id="rId2"/>
              </a:rPr>
              <a:t>الإنجليزية</a:t>
            </a:r>
            <a:r>
              <a:rPr lang="ar-SA" sz="2000" dirty="0">
                <a:solidFill>
                  <a:schemeClr val="accent6">
                    <a:lumMod val="10000"/>
                  </a:schemeClr>
                </a:solidFill>
              </a:rPr>
              <a:t> و</a:t>
            </a:r>
            <a:r>
              <a:rPr lang="ar-SA" sz="2000" dirty="0">
                <a:solidFill>
                  <a:schemeClr val="accent6">
                    <a:lumMod val="10000"/>
                  </a:schemeClr>
                </a:solidFill>
                <a:hlinkClick r:id="rId3"/>
              </a:rPr>
              <a:t>العربية</a:t>
            </a:r>
            <a:r>
              <a:rPr lang="ar-SA" sz="2000" dirty="0">
                <a:solidFill>
                  <a:schemeClr val="accent6">
                    <a:lumMod val="10000"/>
                  </a:schemeClr>
                </a:solidFill>
              </a:rPr>
              <a:t>)</a:t>
            </a:r>
          </a:p>
          <a:p>
            <a:pPr algn="r" rtl="1">
              <a:buClr>
                <a:schemeClr val="accent2"/>
              </a:buClr>
            </a:pPr>
            <a:r>
              <a:rPr lang="ar-LB" sz="2000" dirty="0">
                <a:solidFill>
                  <a:schemeClr val="accent2"/>
                </a:solidFill>
              </a:rPr>
              <a:t>للتمويل المؤسسي: </a:t>
            </a:r>
            <a:r>
              <a:rPr lang="ar-LB" sz="2000" dirty="0">
                <a:solidFill>
                  <a:schemeClr val="accent6">
                    <a:lumMod val="10000"/>
                  </a:schemeClr>
                </a:solidFill>
              </a:rPr>
              <a:t>يجب أن تركز المشاريع على تعزيز </a:t>
            </a:r>
            <a:r>
              <a:rPr lang="ar-LB" sz="2000" b="1" dirty="0">
                <a:solidFill>
                  <a:schemeClr val="accent6">
                    <a:lumMod val="10000"/>
                  </a:schemeClr>
                </a:solidFill>
              </a:rPr>
              <a:t>القدرة المؤسسية </a:t>
            </a:r>
            <a:r>
              <a:rPr lang="ar-LB" sz="2000" dirty="0">
                <a:solidFill>
                  <a:schemeClr val="accent6">
                    <a:lumMod val="10000"/>
                  </a:schemeClr>
                </a:solidFill>
              </a:rPr>
              <a:t>للمنظمة العاملة في القضايا المتعلقة بأجندة المرآة والسلام والأمن (ورقة إرشاد المؤشرات للتمويل المؤسسي </a:t>
            </a:r>
            <a:r>
              <a:rPr lang="ar-SA" sz="2000" dirty="0">
                <a:solidFill>
                  <a:schemeClr val="accent6">
                    <a:lumMod val="10000"/>
                  </a:schemeClr>
                </a:solidFill>
              </a:rPr>
              <a:t>باللغتين </a:t>
            </a:r>
            <a:r>
              <a:rPr lang="ar-SA" sz="2000" dirty="0">
                <a:solidFill>
                  <a:schemeClr val="accent6">
                    <a:lumMod val="10000"/>
                  </a:schemeClr>
                </a:solidFill>
                <a:hlinkClick r:id="rId4"/>
              </a:rPr>
              <a:t>الإنجليزية</a:t>
            </a:r>
            <a:r>
              <a:rPr lang="ar-SA" sz="2000" dirty="0">
                <a:solidFill>
                  <a:schemeClr val="accent6">
                    <a:lumMod val="10000"/>
                  </a:schemeClr>
                </a:solidFill>
              </a:rPr>
              <a:t> و</a:t>
            </a:r>
            <a:r>
              <a:rPr lang="ar-SA" sz="2000" dirty="0">
                <a:solidFill>
                  <a:schemeClr val="accent6">
                    <a:lumMod val="10000"/>
                  </a:schemeClr>
                </a:solidFill>
                <a:hlinkClick r:id="rId5"/>
              </a:rPr>
              <a:t>العربية</a:t>
            </a:r>
            <a:r>
              <a:rPr lang="ar-SA" sz="2000" dirty="0">
                <a:solidFill>
                  <a:schemeClr val="accent6">
                    <a:lumMod val="10000"/>
                  </a:schemeClr>
                </a:solidFill>
              </a:rPr>
              <a:t>) </a:t>
            </a:r>
            <a:r>
              <a:rPr lang="en-US" sz="2000" dirty="0">
                <a:ea typeface="Source Sans Pro" panose="020B0503030403020204" pitchFamily="34" charset="0"/>
              </a:rPr>
              <a:t> </a:t>
            </a:r>
          </a:p>
        </p:txBody>
      </p:sp>
      <p:pic>
        <p:nvPicPr>
          <p:cNvPr id="8" name="Picture 7" descr="A close up of a sign&#10;&#10;Description automatically generated">
            <a:extLst>
              <a:ext uri="{FF2B5EF4-FFF2-40B4-BE49-F238E27FC236}">
                <a16:creationId xmlns:a16="http://schemas.microsoft.com/office/drawing/2014/main" id="{DB224876-250A-421E-97DF-D961E5D2FB4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15911" y="261526"/>
            <a:ext cx="614756" cy="621652"/>
          </a:xfrm>
          <a:prstGeom prst="rect">
            <a:avLst/>
          </a:prstGeom>
        </p:spPr>
      </p:pic>
    </p:spTree>
    <p:extLst>
      <p:ext uri="{BB962C8B-B14F-4D97-AF65-F5344CB8AC3E}">
        <p14:creationId xmlns:p14="http://schemas.microsoft.com/office/powerpoint/2010/main" val="2394169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88BBF0-5005-4888-A224-A4D7C64157A4}"/>
              </a:ext>
            </a:extLst>
          </p:cNvPr>
          <p:cNvSpPr>
            <a:spLocks noGrp="1"/>
          </p:cNvSpPr>
          <p:nvPr>
            <p:ph type="title"/>
          </p:nvPr>
        </p:nvSpPr>
        <p:spPr>
          <a:xfrm>
            <a:off x="3569043" y="115241"/>
            <a:ext cx="8440162" cy="914222"/>
          </a:xfrm>
        </p:spPr>
        <p:txBody>
          <a:bodyPr>
            <a:noAutofit/>
          </a:bodyPr>
          <a:lstStyle/>
          <a:p>
            <a:pPr algn="r" rtl="1"/>
            <a:r>
              <a:rPr lang="ar-SA" sz="4400" b="1" dirty="0">
                <a:solidFill>
                  <a:srgbClr val="009FE4"/>
                </a:solidFill>
                <a:latin typeface="Source Sans Pro"/>
              </a:rPr>
              <a:t>الأسئلة المتكررة</a:t>
            </a:r>
            <a:endParaRPr lang="en-CA" sz="4400" dirty="0">
              <a:solidFill>
                <a:schemeClr val="accent2"/>
              </a:solidFill>
              <a:latin typeface="Source Sans Pro SemiBold" panose="020B0603030403020204" pitchFamily="34" charset="0"/>
              <a:ea typeface="Source Sans Pro SemiBold" panose="020B0603030403020204" pitchFamily="34" charset="0"/>
            </a:endParaRPr>
          </a:p>
        </p:txBody>
      </p:sp>
      <p:sp>
        <p:nvSpPr>
          <p:cNvPr id="2" name="Slide Number Placeholder 1">
            <a:extLst>
              <a:ext uri="{FF2B5EF4-FFF2-40B4-BE49-F238E27FC236}">
                <a16:creationId xmlns:a16="http://schemas.microsoft.com/office/drawing/2014/main" id="{90C2CE46-6405-4031-8E0D-18125E80144B}"/>
              </a:ext>
            </a:extLst>
          </p:cNvPr>
          <p:cNvSpPr>
            <a:spLocks noGrp="1"/>
          </p:cNvSpPr>
          <p:nvPr>
            <p:ph type="sldNum" sz="quarter" idx="10"/>
          </p:nvPr>
        </p:nvSpPr>
        <p:spPr/>
        <p:txBody>
          <a:bodyPr/>
          <a:lstStyle/>
          <a:p>
            <a:fld id="{8AB3F92E-EDB3-A342-AA57-478032349917}" type="slidenum">
              <a:rPr lang="en-US" smtClean="0"/>
              <a:t>18</a:t>
            </a:fld>
            <a:endParaRPr lang="en-US"/>
          </a:p>
        </p:txBody>
      </p:sp>
      <p:sp>
        <p:nvSpPr>
          <p:cNvPr id="4" name="TextBox 3">
            <a:extLst>
              <a:ext uri="{FF2B5EF4-FFF2-40B4-BE49-F238E27FC236}">
                <a16:creationId xmlns:a16="http://schemas.microsoft.com/office/drawing/2014/main" id="{7553A4BF-11E1-4595-AFA3-1ABE97540DF4}"/>
              </a:ext>
            </a:extLst>
          </p:cNvPr>
          <p:cNvSpPr txBox="1"/>
          <p:nvPr/>
        </p:nvSpPr>
        <p:spPr>
          <a:xfrm>
            <a:off x="315911" y="883178"/>
            <a:ext cx="11259055" cy="4708981"/>
          </a:xfrm>
          <a:prstGeom prst="rect">
            <a:avLst/>
          </a:prstGeom>
          <a:noFill/>
        </p:spPr>
        <p:txBody>
          <a:bodyPr wrap="square">
            <a:spAutoFit/>
          </a:bodyPr>
          <a:lstStyle/>
          <a:p>
            <a:pPr marL="457200" indent="-457200" algn="r" rtl="1">
              <a:buClr>
                <a:schemeClr val="accent2"/>
              </a:buClr>
              <a:buFont typeface="+mj-lt"/>
              <a:buAutoNum type="arabicPeriod" startAt="3"/>
            </a:pPr>
            <a:r>
              <a:rPr lang="ar-LB" sz="2000" b="1" i="1" dirty="0">
                <a:ea typeface="Source Sans Pro" panose="020B0503030403020204" pitchFamily="34" charset="0"/>
              </a:rPr>
              <a:t>هل يمكن للمنظمات غير الحكومية الدولية تقديم طلبات بالشراكة مع منظمات المجتمع المدني و / أو منظمات المجتمع المحلي كمقدم طلب رئيسي أو مشارك في الطلب؟</a:t>
            </a:r>
          </a:p>
          <a:p>
            <a:pPr lvl="1" algn="r" rtl="1">
              <a:buClr>
                <a:schemeClr val="accent2"/>
              </a:buClr>
            </a:pPr>
            <a:r>
              <a:rPr lang="ar-SA" sz="2000" dirty="0">
                <a:solidFill>
                  <a:schemeClr val="accent6">
                    <a:lumMod val="10000"/>
                  </a:schemeClr>
                </a:solidFill>
              </a:rPr>
              <a:t>المنظمات غير الحكومية الدولية ليست مؤهلة للتقدم كمتقدمين رئيسيين ويمكن أن تكون فقط شركاء في التنفيذ أو في تحالف، إذا كان مقدم الطلب الرئيسي يفي بمعايير الأهلية.</a:t>
            </a:r>
          </a:p>
          <a:p>
            <a:pPr lvl="1" algn="r" rtl="1">
              <a:buClr>
                <a:schemeClr val="accent2"/>
              </a:buClr>
            </a:pPr>
            <a:endParaRPr lang="ar-SA" sz="2000" dirty="0">
              <a:solidFill>
                <a:schemeClr val="accent6">
                  <a:lumMod val="10000"/>
                </a:schemeClr>
              </a:solidFill>
              <a:ea typeface="Source Sans Pro" panose="020B0503030403020204" pitchFamily="34" charset="0"/>
            </a:endParaRPr>
          </a:p>
          <a:p>
            <a:pPr marL="457200" indent="-457200" algn="r" rtl="1">
              <a:buClr>
                <a:schemeClr val="accent2"/>
              </a:buClr>
              <a:buFont typeface="+mj-lt"/>
              <a:buAutoNum type="arabicPeriod" startAt="3"/>
            </a:pPr>
            <a:r>
              <a:rPr lang="ar-LB" sz="2000" b="1" i="1" dirty="0">
                <a:ea typeface="Source Sans Pro" panose="020B0503030403020204" pitchFamily="34" charset="0"/>
              </a:rPr>
              <a:t>إذا كنا نتقدم بطلب بصفتنا ائتلاف / كونسورتيوم ، فهل سيتم تمويل كل منظمة على حدة بحيث يتم تحويل الأموال إلى حساب كل منظمة مجتمع مدني مباشرةً؟</a:t>
            </a:r>
            <a:endParaRPr lang="en-US" sz="2000" b="1" i="1" dirty="0">
              <a:ea typeface="Source Sans Pro" panose="020B0503030403020204" pitchFamily="34" charset="0"/>
            </a:endParaRPr>
          </a:p>
          <a:p>
            <a:pPr algn="r" rtl="1">
              <a:buClr>
                <a:schemeClr val="accent2"/>
              </a:buClr>
            </a:pPr>
            <a:r>
              <a:rPr lang="ar-LB" sz="2000" dirty="0">
                <a:solidFill>
                  <a:schemeClr val="accent6">
                    <a:lumMod val="10000"/>
                  </a:schemeClr>
                </a:solidFill>
                <a:ea typeface="Source Sans Pro" panose="020B0503030403020204" pitchFamily="34" charset="0"/>
              </a:rPr>
              <a:t>في </a:t>
            </a:r>
            <a:r>
              <a:rPr lang="ar-SA" sz="2000" dirty="0">
                <a:solidFill>
                  <a:schemeClr val="accent6">
                    <a:lumMod val="10000"/>
                  </a:schemeClr>
                </a:solidFill>
                <a:ea typeface="Source Sans Pro" panose="020B0503030403020204" pitchFamily="34" charset="0"/>
              </a:rPr>
              <a:t>الائتلاف</a:t>
            </a:r>
            <a:r>
              <a:rPr lang="ar-LB" sz="2000" dirty="0">
                <a:solidFill>
                  <a:schemeClr val="accent6">
                    <a:lumMod val="10000"/>
                  </a:schemeClr>
                </a:solidFill>
                <a:ea typeface="Source Sans Pro" panose="020B0503030403020204" pitchFamily="34" charset="0"/>
              </a:rPr>
              <a:t>، سيتلقى مقدم الطلب الرئيسي فقط الأموال ، لذلك تقع على عاتق منظمة المجتمع المدني الرئيسية مسؤولية الاتفاق مع الشريك (الشركاء) في التنفيذ على طريقة ومبالغ التحويلات إلى الشركاء في التنفيذ. يجب أن ينعكس هذا في الميزانية. مقدم الطلب الرئيسي مسؤول أمام</a:t>
            </a:r>
            <a:r>
              <a:rPr lang="ar-SA" sz="2000" dirty="0">
                <a:solidFill>
                  <a:schemeClr val="accent6">
                    <a:lumMod val="10000"/>
                  </a:schemeClr>
                </a:solidFill>
                <a:ea typeface="Source Sans Pro" panose="020B0503030403020204" pitchFamily="34" charset="0"/>
              </a:rPr>
              <a:t> الـ</a:t>
            </a:r>
            <a:r>
              <a:rPr lang="en-US" sz="2000" dirty="0">
                <a:solidFill>
                  <a:schemeClr val="accent6">
                    <a:lumMod val="10000"/>
                  </a:schemeClr>
                </a:solidFill>
                <a:ea typeface="Source Sans Pro" panose="020B0503030403020204" pitchFamily="34" charset="0"/>
              </a:rPr>
              <a:t>WPHF</a:t>
            </a:r>
            <a:r>
              <a:rPr lang="ar-SA" sz="2000" dirty="0">
                <a:solidFill>
                  <a:schemeClr val="accent6">
                    <a:lumMod val="10000"/>
                  </a:schemeClr>
                </a:solidFill>
                <a:ea typeface="Source Sans Pro" panose="020B0503030403020204" pitchFamily="34" charset="0"/>
              </a:rPr>
              <a:t> / </a:t>
            </a:r>
            <a:r>
              <a:rPr lang="ar-LB" sz="2000" dirty="0">
                <a:solidFill>
                  <a:schemeClr val="accent6">
                    <a:lumMod val="10000"/>
                  </a:schemeClr>
                </a:solidFill>
                <a:ea typeface="Source Sans Pro" panose="020B0503030403020204" pitchFamily="34" charset="0"/>
              </a:rPr>
              <a:t>هيئة الأمم المتحدة للمرأة فيما يتعلق بإدارة الأموال.</a:t>
            </a:r>
            <a:endParaRPr lang="ar-SA" sz="2000" dirty="0">
              <a:solidFill>
                <a:schemeClr val="accent6">
                  <a:lumMod val="10000"/>
                </a:schemeClr>
              </a:solidFill>
              <a:ea typeface="Source Sans Pro" panose="020B0503030403020204" pitchFamily="34" charset="0"/>
            </a:endParaRPr>
          </a:p>
          <a:p>
            <a:pPr algn="r" rtl="1">
              <a:buClr>
                <a:schemeClr val="accent2"/>
              </a:buClr>
            </a:pPr>
            <a:endParaRPr lang="ar-SA" sz="2000" b="1" i="1" dirty="0">
              <a:solidFill>
                <a:srgbClr val="000000"/>
              </a:solidFill>
              <a:ea typeface="Source Sans Pro" panose="020B0503030403020204" pitchFamily="34" charset="0"/>
            </a:endParaRPr>
          </a:p>
          <a:p>
            <a:pPr marL="457200" indent="-457200" algn="r" rtl="1">
              <a:buClr>
                <a:schemeClr val="accent2"/>
              </a:buClr>
              <a:buFont typeface="+mj-lt"/>
              <a:buAutoNum type="arabicPeriod" startAt="5"/>
            </a:pPr>
            <a:r>
              <a:rPr lang="ar-LB" sz="2000" b="1" i="1" dirty="0">
                <a:ea typeface="Source Sans Pro" panose="020B0503030403020204" pitchFamily="34" charset="0"/>
              </a:rPr>
              <a:t>هل هناك قيود على نطاق مقترحات المتقدمين؟ على سبيل المثال ، هل هناك نوع معين من "</a:t>
            </a:r>
            <a:r>
              <a:rPr lang="en-US" sz="2000" b="1" i="1" dirty="0" err="1">
                <a:ea typeface="Source Sans Pro" panose="020B0503030403020204" pitchFamily="34" charset="0"/>
              </a:rPr>
              <a:t>ا</a:t>
            </a:r>
            <a:r>
              <a:rPr lang="ar-SA" sz="2000" b="1" i="1" dirty="0">
                <a:ea typeface="Source Sans Pro" panose="020B0503030403020204" pitchFamily="34" charset="0"/>
              </a:rPr>
              <a:t>لصراعات</a:t>
            </a:r>
            <a:r>
              <a:rPr lang="ar-LB" sz="2000" b="1" i="1" dirty="0">
                <a:ea typeface="Source Sans Pro" panose="020B0503030403020204" pitchFamily="34" charset="0"/>
              </a:rPr>
              <a:t>" التى يجب على المتقدمين استهدافه بطلباتهم؟</a:t>
            </a:r>
            <a:endParaRPr lang="ar-LB" sz="2000" dirty="0">
              <a:ea typeface="Source Sans Pro" panose="020B0503030403020204" pitchFamily="34" charset="0"/>
            </a:endParaRPr>
          </a:p>
          <a:p>
            <a:pPr algn="r" rtl="1">
              <a:buClr>
                <a:schemeClr val="accent2"/>
              </a:buClr>
            </a:pPr>
            <a:r>
              <a:rPr lang="ar-LB" sz="2000" dirty="0">
                <a:solidFill>
                  <a:srgbClr val="000000"/>
                </a:solidFill>
                <a:ea typeface="Source Sans Pro" panose="020B0503030403020204" pitchFamily="34" charset="0"/>
              </a:rPr>
              <a:t>سننظر في أي اقتراح مشروع تم تطويره بما يتماشى مع بيان </a:t>
            </a:r>
            <a:r>
              <a:rPr lang="ar-LB" sz="2000" b="1" dirty="0">
                <a:solidFill>
                  <a:srgbClr val="000000"/>
                </a:solidFill>
                <a:ea typeface="Source Sans Pro" panose="020B0503030403020204" pitchFamily="34" charset="0"/>
              </a:rPr>
              <a:t>التأثير 2</a:t>
            </a:r>
            <a:r>
              <a:rPr lang="ar-SA" sz="2000" b="1" dirty="0">
                <a:solidFill>
                  <a:srgbClr val="000000"/>
                </a:solidFill>
                <a:ea typeface="Source Sans Pro" panose="020B0503030403020204" pitchFamily="34" charset="0"/>
              </a:rPr>
              <a:t> لدى </a:t>
            </a:r>
            <a:r>
              <a:rPr lang="en-US" sz="2000" b="1" dirty="0">
                <a:solidFill>
                  <a:srgbClr val="000000"/>
                </a:solidFill>
                <a:ea typeface="Source Sans Pro" panose="020B0503030403020204" pitchFamily="34" charset="0"/>
              </a:rPr>
              <a:t>WPHF</a:t>
            </a:r>
            <a:r>
              <a:rPr lang="ar-LB" sz="2000" b="1" dirty="0">
                <a:solidFill>
                  <a:srgbClr val="000000"/>
                </a:solidFill>
                <a:ea typeface="Source Sans Pro" panose="020B0503030403020204" pitchFamily="34" charset="0"/>
              </a:rPr>
              <a:t> </a:t>
            </a:r>
            <a:r>
              <a:rPr lang="ar-LB" sz="2000" dirty="0">
                <a:solidFill>
                  <a:srgbClr val="000000"/>
                </a:solidFill>
                <a:ea typeface="Source Sans Pro" panose="020B0503030403020204" pitchFamily="34" charset="0"/>
              </a:rPr>
              <a:t>المتعاق بزیادة المشاركة الھادفة للمرأة ودمجھا في اتخاذ القرارات المتعلقة بعملیات منع نشوب الصراعات والاستجابة لھا</a:t>
            </a:r>
            <a:r>
              <a:rPr lang="en-US" sz="2000" dirty="0">
                <a:solidFill>
                  <a:srgbClr val="000000"/>
                </a:solidFill>
                <a:ea typeface="Source Sans Pro" panose="020B0503030403020204" pitchFamily="34" charset="0"/>
              </a:rPr>
              <a:t>.</a:t>
            </a:r>
            <a:endParaRPr lang="ar-SA" sz="2000" dirty="0">
              <a:solidFill>
                <a:schemeClr val="accent6">
                  <a:lumMod val="10000"/>
                </a:schemeClr>
              </a:solidFill>
            </a:endParaRPr>
          </a:p>
        </p:txBody>
      </p:sp>
      <p:pic>
        <p:nvPicPr>
          <p:cNvPr id="8" name="Picture 7" descr="A close up of a sign&#10;&#10;Description automatically generated">
            <a:extLst>
              <a:ext uri="{FF2B5EF4-FFF2-40B4-BE49-F238E27FC236}">
                <a16:creationId xmlns:a16="http://schemas.microsoft.com/office/drawing/2014/main" id="{DB224876-250A-421E-97DF-D961E5D2FB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5911" y="261526"/>
            <a:ext cx="614756" cy="621652"/>
          </a:xfrm>
          <a:prstGeom prst="rect">
            <a:avLst/>
          </a:prstGeom>
        </p:spPr>
      </p:pic>
    </p:spTree>
    <p:extLst>
      <p:ext uri="{BB962C8B-B14F-4D97-AF65-F5344CB8AC3E}">
        <p14:creationId xmlns:p14="http://schemas.microsoft.com/office/powerpoint/2010/main" val="449655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88BBF0-5005-4888-A224-A4D7C64157A4}"/>
              </a:ext>
            </a:extLst>
          </p:cNvPr>
          <p:cNvSpPr>
            <a:spLocks noGrp="1"/>
          </p:cNvSpPr>
          <p:nvPr>
            <p:ph type="title"/>
          </p:nvPr>
        </p:nvSpPr>
        <p:spPr>
          <a:xfrm>
            <a:off x="3569043" y="115241"/>
            <a:ext cx="8440162" cy="914222"/>
          </a:xfrm>
        </p:spPr>
        <p:txBody>
          <a:bodyPr>
            <a:noAutofit/>
          </a:bodyPr>
          <a:lstStyle/>
          <a:p>
            <a:pPr algn="r" rtl="1"/>
            <a:r>
              <a:rPr lang="ar-SA" sz="4400" b="1" dirty="0">
                <a:solidFill>
                  <a:srgbClr val="009FE4"/>
                </a:solidFill>
                <a:latin typeface="Source Sans Pro"/>
              </a:rPr>
              <a:t>الأسئلة المتكررة</a:t>
            </a:r>
            <a:endParaRPr lang="en-CA" sz="4400" dirty="0">
              <a:solidFill>
                <a:schemeClr val="accent2"/>
              </a:solidFill>
              <a:latin typeface="Source Sans Pro SemiBold" panose="020B0603030403020204" pitchFamily="34" charset="0"/>
              <a:ea typeface="Source Sans Pro SemiBold" panose="020B0603030403020204" pitchFamily="34" charset="0"/>
            </a:endParaRPr>
          </a:p>
        </p:txBody>
      </p:sp>
      <p:sp>
        <p:nvSpPr>
          <p:cNvPr id="2" name="Slide Number Placeholder 1">
            <a:extLst>
              <a:ext uri="{FF2B5EF4-FFF2-40B4-BE49-F238E27FC236}">
                <a16:creationId xmlns:a16="http://schemas.microsoft.com/office/drawing/2014/main" id="{90C2CE46-6405-4031-8E0D-18125E80144B}"/>
              </a:ext>
            </a:extLst>
          </p:cNvPr>
          <p:cNvSpPr>
            <a:spLocks noGrp="1"/>
          </p:cNvSpPr>
          <p:nvPr>
            <p:ph type="sldNum" sz="quarter" idx="10"/>
          </p:nvPr>
        </p:nvSpPr>
        <p:spPr/>
        <p:txBody>
          <a:bodyPr/>
          <a:lstStyle/>
          <a:p>
            <a:fld id="{8AB3F92E-EDB3-A342-AA57-478032349917}" type="slidenum">
              <a:rPr lang="en-US" smtClean="0"/>
              <a:t>19</a:t>
            </a:fld>
            <a:endParaRPr lang="en-US"/>
          </a:p>
        </p:txBody>
      </p:sp>
      <p:sp>
        <p:nvSpPr>
          <p:cNvPr id="4" name="TextBox 3">
            <a:extLst>
              <a:ext uri="{FF2B5EF4-FFF2-40B4-BE49-F238E27FC236}">
                <a16:creationId xmlns:a16="http://schemas.microsoft.com/office/drawing/2014/main" id="{7553A4BF-11E1-4595-AFA3-1ABE97540DF4}"/>
              </a:ext>
            </a:extLst>
          </p:cNvPr>
          <p:cNvSpPr txBox="1"/>
          <p:nvPr/>
        </p:nvSpPr>
        <p:spPr>
          <a:xfrm>
            <a:off x="315911" y="883178"/>
            <a:ext cx="11259055" cy="5016758"/>
          </a:xfrm>
          <a:prstGeom prst="rect">
            <a:avLst/>
          </a:prstGeom>
          <a:noFill/>
        </p:spPr>
        <p:txBody>
          <a:bodyPr wrap="square">
            <a:spAutoFit/>
          </a:bodyPr>
          <a:lstStyle/>
          <a:p>
            <a:pPr marL="457200" indent="-457200" algn="r" defTabSz="914400" rtl="1" eaLnBrk="1" latinLnBrk="0" hangingPunct="1">
              <a:buClr>
                <a:schemeClr val="accent2"/>
              </a:buClr>
              <a:buFont typeface="+mj-lt"/>
              <a:buAutoNum type="arabicPeriod" startAt="6"/>
            </a:pPr>
            <a:r>
              <a:rPr lang="ar-SA" sz="2000" b="1" i="1" dirty="0"/>
              <a:t>هل يمكننا التقديم على كل من تيارين التمويل البرامجي والمؤسسي؟</a:t>
            </a:r>
            <a:endParaRPr lang="en-US" sz="2000" b="1" i="1" dirty="0"/>
          </a:p>
          <a:p>
            <a:pPr lvl="1" algn="r" rtl="1">
              <a:buClr>
                <a:schemeClr val="accent2"/>
              </a:buClr>
            </a:pPr>
            <a:r>
              <a:rPr lang="ar-SA" sz="2000" dirty="0">
                <a:solidFill>
                  <a:schemeClr val="accent6">
                    <a:lumMod val="10000"/>
                  </a:schemeClr>
                </a:solidFill>
                <a:ea typeface="Calibri" panose="020F0502020204030204" pitchFamily="34" charset="0"/>
              </a:rPr>
              <a:t>نعم، </a:t>
            </a:r>
            <a:r>
              <a:rPr lang="ar-SA" sz="2000" dirty="0">
                <a:solidFill>
                  <a:schemeClr val="accent6">
                    <a:lumMod val="10000"/>
                  </a:schemeClr>
                </a:solidFill>
                <a:effectLst/>
                <a:ea typeface="Calibri" panose="020F0502020204030204" pitchFamily="34" charset="0"/>
              </a:rPr>
              <a:t>يمكن للمنظمة (مقدم الطلب الرئيسي أو الشركاء في التنفيذ) التقدم بطلب واحد للتمويل المؤسسي و/أو طلب واحد للتمويل البرامجي. ستحتاج المنظمات التي ستتقدم بطلب لكلا التيارين إلى تقديم حزمتين من الطلبات (في رسالتين مختلفتين من البريد الإلكتروني</a:t>
            </a:r>
            <a:r>
              <a:rPr lang="en-US" sz="2000" dirty="0">
                <a:solidFill>
                  <a:schemeClr val="accent6">
                    <a:lumMod val="10000"/>
                  </a:schemeClr>
                </a:solidFill>
                <a:effectLst/>
                <a:ea typeface="Calibri" panose="020F0502020204030204" pitchFamily="34" charset="0"/>
              </a:rPr>
              <a:t>(</a:t>
            </a:r>
            <a:r>
              <a:rPr lang="ar-SA" sz="2000" dirty="0">
                <a:solidFill>
                  <a:schemeClr val="accent6">
                    <a:lumMod val="10000"/>
                  </a:schemeClr>
                </a:solidFill>
                <a:effectLst/>
                <a:ea typeface="Calibri" panose="020F0502020204030204" pitchFamily="34" charset="0"/>
              </a:rPr>
              <a:t> بناءً على متطلبات ونماذج كل تيار</a:t>
            </a:r>
            <a:r>
              <a:rPr lang="en-LB" sz="2000" dirty="0">
                <a:solidFill>
                  <a:schemeClr val="accent6">
                    <a:lumMod val="10000"/>
                  </a:schemeClr>
                </a:solidFill>
                <a:effectLst/>
              </a:rPr>
              <a:t> </a:t>
            </a:r>
            <a:endParaRPr lang="en-US" sz="2000" dirty="0">
              <a:solidFill>
                <a:schemeClr val="accent6">
                  <a:lumMod val="10000"/>
                </a:schemeClr>
              </a:solidFill>
            </a:endParaRPr>
          </a:p>
          <a:p>
            <a:pPr algn="r" defTabSz="914400" rtl="1" eaLnBrk="1" latinLnBrk="0" hangingPunct="1">
              <a:buClr>
                <a:schemeClr val="accent2"/>
              </a:buClr>
            </a:pPr>
            <a:endParaRPr lang="ar-SA" sz="2000" dirty="0">
              <a:solidFill>
                <a:schemeClr val="accent6">
                  <a:lumMod val="10000"/>
                </a:schemeClr>
              </a:solidFill>
            </a:endParaRPr>
          </a:p>
          <a:p>
            <a:pPr marL="457200" indent="-457200" algn="r" defTabSz="914400" rtl="1" eaLnBrk="1" latinLnBrk="0" hangingPunct="1">
              <a:buClr>
                <a:schemeClr val="accent2"/>
              </a:buClr>
              <a:buFont typeface="+mj-lt"/>
              <a:buAutoNum type="arabicPeriod" startAt="7"/>
            </a:pPr>
            <a:r>
              <a:rPr lang="ar-SA" sz="2000" b="1" i="1" dirty="0"/>
              <a:t>هل يمكننا تعديل أو تغيير صياغة بيانات أو مؤشرات التأثير والنتائج والمخرجات؟</a:t>
            </a:r>
            <a:endParaRPr lang="en-US" sz="2000" b="1" i="1" dirty="0"/>
          </a:p>
          <a:p>
            <a:pPr lvl="1" algn="r" rtl="1">
              <a:buClr>
                <a:schemeClr val="accent2"/>
              </a:buClr>
            </a:pPr>
            <a:r>
              <a:rPr lang="ar-LB" sz="2000" dirty="0">
                <a:solidFill>
                  <a:schemeClr val="accent6">
                    <a:lumMod val="10000"/>
                  </a:schemeClr>
                </a:solidFill>
              </a:rPr>
              <a:t>لا يمكنك تغيير صياغة بيان ومؤشرات مستوى التأثير، ويجب استخدامه</a:t>
            </a:r>
            <a:r>
              <a:rPr lang="ar-SA" sz="2000" dirty="0" err="1">
                <a:solidFill>
                  <a:schemeClr val="accent6">
                    <a:lumMod val="10000"/>
                  </a:schemeClr>
                </a:solidFill>
              </a:rPr>
              <a:t>م</a:t>
            </a:r>
            <a:r>
              <a:rPr lang="ar-LB" sz="2000" dirty="0">
                <a:solidFill>
                  <a:schemeClr val="accent6">
                    <a:lumMod val="10000"/>
                  </a:schemeClr>
                </a:solidFill>
              </a:rPr>
              <a:t> كما هم في إطار النتائج (نموذج المقترح ، الملحق أ). بالنسبة لمؤشر النتائج ، يجب عليك استخدام مؤشري الوصول (حول المستفيدين المباشرين وغير المباشرين) ووضع بيان (بيانات) النتائج الخاصة بمشروعك ومؤشرات مستوى النتائج ومستوى المخرجات.</a:t>
            </a:r>
            <a:endParaRPr lang="en-US" sz="2000" dirty="0">
              <a:solidFill>
                <a:schemeClr val="accent6">
                  <a:lumMod val="10000"/>
                </a:schemeClr>
              </a:solidFill>
            </a:endParaRPr>
          </a:p>
          <a:p>
            <a:pPr algn="r" defTabSz="914400" rtl="1" eaLnBrk="1" latinLnBrk="0" hangingPunct="1">
              <a:buClr>
                <a:schemeClr val="accent2"/>
              </a:buClr>
            </a:pPr>
            <a:endParaRPr lang="ar-SA" sz="2000" dirty="0">
              <a:solidFill>
                <a:schemeClr val="accent6">
                  <a:lumMod val="10000"/>
                </a:schemeClr>
              </a:solidFill>
            </a:endParaRPr>
          </a:p>
          <a:p>
            <a:pPr marL="457200" indent="-457200" algn="r" defTabSz="914400" rtl="1" eaLnBrk="1" latinLnBrk="0" hangingPunct="1">
              <a:buClr>
                <a:schemeClr val="accent2"/>
              </a:buClr>
              <a:buFont typeface="+mj-lt"/>
              <a:buAutoNum type="arabicPeriod" startAt="8"/>
            </a:pPr>
            <a:r>
              <a:rPr lang="ar-SA" sz="2000" b="1" i="1" dirty="0"/>
              <a:t>هل يمكننا زيادة توضيح مؤشرات التأثير والنتائج من خلال إضافة نوع وعدد التدخلات التي نخطط للقيام بها؟</a:t>
            </a:r>
          </a:p>
          <a:p>
            <a:pPr lvl="1" algn="r" rtl="1">
              <a:buClr>
                <a:schemeClr val="accent2"/>
              </a:buClr>
            </a:pPr>
            <a:r>
              <a:rPr lang="ar-SA" sz="2000" dirty="0">
                <a:solidFill>
                  <a:schemeClr val="accent6">
                    <a:lumMod val="10000"/>
                  </a:schemeClr>
                </a:solidFill>
              </a:rPr>
              <a:t>يمكنك إضافة </a:t>
            </a:r>
            <a:r>
              <a:rPr lang="ar-SA" sz="2000" i="1" dirty="0">
                <a:solidFill>
                  <a:schemeClr val="accent6">
                    <a:lumMod val="10000"/>
                  </a:schemeClr>
                </a:solidFill>
              </a:rPr>
              <a:t>هدف</a:t>
            </a:r>
            <a:r>
              <a:rPr lang="ar-SA" sz="2000" dirty="0">
                <a:solidFill>
                  <a:schemeClr val="accent6">
                    <a:lumMod val="10000"/>
                  </a:schemeClr>
                </a:solidFill>
              </a:rPr>
              <a:t> للمؤشرات الخاصة بمشروعك.</a:t>
            </a:r>
          </a:p>
          <a:p>
            <a:pPr algn="r" defTabSz="914400" rtl="1" eaLnBrk="1" latinLnBrk="0" hangingPunct="1">
              <a:buClr>
                <a:schemeClr val="accent2"/>
              </a:buClr>
            </a:pPr>
            <a:endParaRPr lang="ar-SA" sz="2000" dirty="0">
              <a:solidFill>
                <a:schemeClr val="accent6">
                  <a:lumMod val="10000"/>
                </a:schemeClr>
              </a:solidFill>
            </a:endParaRPr>
          </a:p>
          <a:p>
            <a:pPr marL="457200" indent="-457200" algn="r" defTabSz="914400" rtl="1" eaLnBrk="1" latinLnBrk="0" hangingPunct="1">
              <a:buClr>
                <a:schemeClr val="accent2"/>
              </a:buClr>
              <a:buFont typeface="+mj-lt"/>
              <a:buAutoNum type="arabicPeriod" startAt="9"/>
            </a:pPr>
            <a:r>
              <a:rPr lang="ar-SA" sz="2000" b="1" i="1" dirty="0"/>
              <a:t>ما الذي يجب أن نضعه كتواريخ بدء تنفيذ المشروع؟</a:t>
            </a:r>
          </a:p>
          <a:p>
            <a:pPr lvl="1" algn="r" rtl="1">
              <a:buClr>
                <a:schemeClr val="accent2"/>
              </a:buClr>
            </a:pPr>
            <a:r>
              <a:rPr lang="ar-SA" sz="2000" dirty="0">
                <a:solidFill>
                  <a:schemeClr val="accent6">
                    <a:lumMod val="10000"/>
                  </a:schemeClr>
                </a:solidFill>
              </a:rPr>
              <a:t>يمكنك وضع يونيو/حزيران 2023 كتاريخ ابتداء المشروع، ولكن يمكن تعديله لاحقًا ليتماشى مع الجدول الزمني لعمليات </a:t>
            </a:r>
            <a:r>
              <a:rPr lang="en-US" sz="2000" dirty="0" err="1">
                <a:solidFill>
                  <a:schemeClr val="accent6">
                    <a:lumMod val="10000"/>
                  </a:schemeClr>
                </a:solidFill>
              </a:rPr>
              <a:t>ا</a:t>
            </a:r>
            <a:r>
              <a:rPr lang="ar-SA" sz="2000" dirty="0">
                <a:solidFill>
                  <a:schemeClr val="accent6">
                    <a:lumMod val="10000"/>
                  </a:schemeClr>
                </a:solidFill>
              </a:rPr>
              <a:t>لاختيار والإعداد للمنظمات لتلقى المنح.</a:t>
            </a:r>
          </a:p>
        </p:txBody>
      </p:sp>
      <p:pic>
        <p:nvPicPr>
          <p:cNvPr id="8" name="Picture 7" descr="A close up of a sign&#10;&#10;Description automatically generated">
            <a:extLst>
              <a:ext uri="{FF2B5EF4-FFF2-40B4-BE49-F238E27FC236}">
                <a16:creationId xmlns:a16="http://schemas.microsoft.com/office/drawing/2014/main" id="{DB224876-250A-421E-97DF-D961E5D2FB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5911" y="261526"/>
            <a:ext cx="614756" cy="621652"/>
          </a:xfrm>
          <a:prstGeom prst="rect">
            <a:avLst/>
          </a:prstGeom>
        </p:spPr>
      </p:pic>
    </p:spTree>
    <p:extLst>
      <p:ext uri="{BB962C8B-B14F-4D97-AF65-F5344CB8AC3E}">
        <p14:creationId xmlns:p14="http://schemas.microsoft.com/office/powerpoint/2010/main" val="1391036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8FEAFD3-5D7B-82B7-35DC-7D198AD18FA3}"/>
              </a:ext>
            </a:extLst>
          </p:cNvPr>
          <p:cNvGrpSpPr/>
          <p:nvPr/>
        </p:nvGrpSpPr>
        <p:grpSpPr>
          <a:xfrm>
            <a:off x="0" y="0"/>
            <a:ext cx="12192000" cy="6816090"/>
            <a:chOff x="0" y="0"/>
            <a:chExt cx="12192000" cy="6816090"/>
          </a:xfrm>
        </p:grpSpPr>
        <p:pic>
          <p:nvPicPr>
            <p:cNvPr id="5" name="Picture 4" descr="Map&#10;&#10;Description automatically generated">
              <a:extLst>
                <a:ext uri="{FF2B5EF4-FFF2-40B4-BE49-F238E27FC236}">
                  <a16:creationId xmlns:a16="http://schemas.microsoft.com/office/drawing/2014/main" id="{8BF76A9B-C0CA-C82F-986F-14D9013B6D34}"/>
                </a:ext>
              </a:extLst>
            </p:cNvPr>
            <p:cNvPicPr>
              <a:picLocks noChangeAspect="1"/>
            </p:cNvPicPr>
            <p:nvPr/>
          </p:nvPicPr>
          <p:blipFill rotWithShape="1">
            <a:blip r:embed="rId3"/>
            <a:srcRect t="13843" b="6443"/>
            <a:stretch/>
          </p:blipFill>
          <p:spPr>
            <a:xfrm>
              <a:off x="0" y="0"/>
              <a:ext cx="12192000" cy="6816090"/>
            </a:xfrm>
            <a:prstGeom prst="rect">
              <a:avLst/>
            </a:prstGeom>
            <a:ln>
              <a:noFill/>
            </a:ln>
          </p:spPr>
        </p:pic>
        <p:pic>
          <p:nvPicPr>
            <p:cNvPr id="2" name="Picture 1" descr="Map&#10;&#10;Description automatically generated">
              <a:extLst>
                <a:ext uri="{FF2B5EF4-FFF2-40B4-BE49-F238E27FC236}">
                  <a16:creationId xmlns:a16="http://schemas.microsoft.com/office/drawing/2014/main" id="{17125EF9-D8EB-C8CE-D285-4C278E4C150F}"/>
                </a:ext>
              </a:extLst>
            </p:cNvPr>
            <p:cNvPicPr>
              <a:picLocks noChangeAspect="1"/>
            </p:cNvPicPr>
            <p:nvPr/>
          </p:nvPicPr>
          <p:blipFill rotWithShape="1">
            <a:blip r:embed="rId3"/>
            <a:srcRect t="6443" r="39872" b="86785"/>
            <a:stretch/>
          </p:blipFill>
          <p:spPr>
            <a:xfrm>
              <a:off x="0" y="643890"/>
              <a:ext cx="6096000" cy="533400"/>
            </a:xfrm>
            <a:prstGeom prst="rect">
              <a:avLst/>
            </a:prstGeom>
            <a:ln>
              <a:noFill/>
            </a:ln>
          </p:spPr>
        </p:pic>
      </p:grpSp>
    </p:spTree>
    <p:extLst>
      <p:ext uri="{BB962C8B-B14F-4D97-AF65-F5344CB8AC3E}">
        <p14:creationId xmlns:p14="http://schemas.microsoft.com/office/powerpoint/2010/main" val="1020055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88BBF0-5005-4888-A224-A4D7C64157A4}"/>
              </a:ext>
            </a:extLst>
          </p:cNvPr>
          <p:cNvSpPr>
            <a:spLocks noGrp="1"/>
          </p:cNvSpPr>
          <p:nvPr>
            <p:ph type="title"/>
          </p:nvPr>
        </p:nvSpPr>
        <p:spPr>
          <a:xfrm>
            <a:off x="3569043" y="115241"/>
            <a:ext cx="8440162" cy="914222"/>
          </a:xfrm>
        </p:spPr>
        <p:txBody>
          <a:bodyPr>
            <a:noAutofit/>
          </a:bodyPr>
          <a:lstStyle/>
          <a:p>
            <a:pPr algn="r" rtl="1"/>
            <a:r>
              <a:rPr lang="ar-SA" sz="4400" b="1" dirty="0">
                <a:solidFill>
                  <a:srgbClr val="009FE4"/>
                </a:solidFill>
                <a:latin typeface="Source Sans Pro"/>
              </a:rPr>
              <a:t>الأسئلة المتكررة</a:t>
            </a:r>
            <a:endParaRPr lang="en-CA" sz="4400" dirty="0">
              <a:solidFill>
                <a:schemeClr val="accent2"/>
              </a:solidFill>
              <a:latin typeface="Source Sans Pro SemiBold" panose="020B0603030403020204" pitchFamily="34" charset="0"/>
              <a:ea typeface="Source Sans Pro SemiBold" panose="020B0603030403020204" pitchFamily="34" charset="0"/>
            </a:endParaRPr>
          </a:p>
        </p:txBody>
      </p:sp>
      <p:sp>
        <p:nvSpPr>
          <p:cNvPr id="2" name="Slide Number Placeholder 1">
            <a:extLst>
              <a:ext uri="{FF2B5EF4-FFF2-40B4-BE49-F238E27FC236}">
                <a16:creationId xmlns:a16="http://schemas.microsoft.com/office/drawing/2014/main" id="{90C2CE46-6405-4031-8E0D-18125E80144B}"/>
              </a:ext>
            </a:extLst>
          </p:cNvPr>
          <p:cNvSpPr>
            <a:spLocks noGrp="1"/>
          </p:cNvSpPr>
          <p:nvPr>
            <p:ph type="sldNum" sz="quarter" idx="10"/>
          </p:nvPr>
        </p:nvSpPr>
        <p:spPr/>
        <p:txBody>
          <a:bodyPr/>
          <a:lstStyle/>
          <a:p>
            <a:fld id="{8AB3F92E-EDB3-A342-AA57-478032349917}" type="slidenum">
              <a:rPr lang="en-US" smtClean="0"/>
              <a:t>20</a:t>
            </a:fld>
            <a:endParaRPr lang="en-US"/>
          </a:p>
        </p:txBody>
      </p:sp>
      <p:sp>
        <p:nvSpPr>
          <p:cNvPr id="4" name="TextBox 3">
            <a:extLst>
              <a:ext uri="{FF2B5EF4-FFF2-40B4-BE49-F238E27FC236}">
                <a16:creationId xmlns:a16="http://schemas.microsoft.com/office/drawing/2014/main" id="{7553A4BF-11E1-4595-AFA3-1ABE97540DF4}"/>
              </a:ext>
            </a:extLst>
          </p:cNvPr>
          <p:cNvSpPr txBox="1"/>
          <p:nvPr/>
        </p:nvSpPr>
        <p:spPr>
          <a:xfrm>
            <a:off x="315911" y="883178"/>
            <a:ext cx="11259055" cy="5016758"/>
          </a:xfrm>
          <a:prstGeom prst="rect">
            <a:avLst/>
          </a:prstGeom>
          <a:noFill/>
        </p:spPr>
        <p:txBody>
          <a:bodyPr wrap="square">
            <a:spAutoFit/>
          </a:bodyPr>
          <a:lstStyle/>
          <a:p>
            <a:pPr marL="457200" indent="-457200" algn="r" defTabSz="914400" rtl="1" eaLnBrk="1" latinLnBrk="0" hangingPunct="1">
              <a:buClr>
                <a:schemeClr val="accent2"/>
              </a:buClr>
              <a:buFont typeface="+mj-lt"/>
              <a:buAutoNum type="arabicPeriod" startAt="10"/>
            </a:pPr>
            <a:r>
              <a:rPr lang="ar-SA" sz="2000" b="1" i="1" dirty="0"/>
              <a:t>فيما يتعلق بالتمويل المؤسسي ، ما هي الأمثلة على تعزيز القدرات؟</a:t>
            </a:r>
          </a:p>
          <a:p>
            <a:pPr lvl="1" algn="r" rtl="1">
              <a:buClr>
                <a:schemeClr val="accent2"/>
              </a:buClr>
            </a:pPr>
            <a:r>
              <a:rPr lang="ar-SA" sz="2000" dirty="0">
                <a:solidFill>
                  <a:schemeClr val="accent6">
                    <a:lumMod val="10000"/>
                  </a:schemeClr>
                </a:solidFill>
              </a:rPr>
              <a:t>التمويل يهدف إلى تقوية القدرات أو المعدات المؤسسية الداخلية الخاصة بمنظمتك. إنه قائم على الطلب ولكن يمكن أن يكون مثلاً مرتبط بتطوير أطر عمل الرصد والتقييم ، واستراتيجيات إدارة المخاطر ، وسياسات حماية البيئة والصحة والسلامة المهنية ، وتعزيز قدرات جمع الأموال ، من بين أمور أخرى. من المهم للغاية توضيح كيفية تأثير السياق الحالي على القدرات المؤسسية والمالية وكيف سيدعم التمويل تنفيذ أجندة المرأة والسلام والأمن</a:t>
            </a:r>
            <a:r>
              <a:rPr lang="en-US" sz="2000" dirty="0">
                <a:solidFill>
                  <a:schemeClr val="accent6">
                    <a:lumMod val="10000"/>
                  </a:schemeClr>
                </a:solidFill>
              </a:rPr>
              <a:t>.</a:t>
            </a:r>
            <a:endParaRPr lang="ar-SA" sz="2000" dirty="0">
              <a:solidFill>
                <a:schemeClr val="accent6">
                  <a:lumMod val="10000"/>
                </a:schemeClr>
              </a:solidFill>
            </a:endParaRPr>
          </a:p>
          <a:p>
            <a:pPr lvl="1" algn="r" rtl="1">
              <a:buClr>
                <a:schemeClr val="accent2"/>
              </a:buClr>
            </a:pPr>
            <a:endParaRPr lang="ar-SA" sz="2000" dirty="0">
              <a:solidFill>
                <a:schemeClr val="accent6">
                  <a:lumMod val="10000"/>
                </a:schemeClr>
              </a:solidFill>
            </a:endParaRPr>
          </a:p>
          <a:p>
            <a:pPr marL="457200" indent="-457200" algn="r" defTabSz="914400" rtl="1" eaLnBrk="1" latinLnBrk="0" hangingPunct="1">
              <a:buClr>
                <a:schemeClr val="accent2"/>
              </a:buClr>
              <a:buFont typeface="+mj-lt"/>
              <a:buAutoNum type="arabicPeriod" startAt="10"/>
            </a:pPr>
            <a:r>
              <a:rPr lang="ar-SA" sz="2000" b="1" i="1" dirty="0"/>
              <a:t>هل يوجد توزيع جغرافي للتمويل؟</a:t>
            </a:r>
          </a:p>
          <a:p>
            <a:pPr lvl="1" algn="r" rtl="1">
              <a:buClr>
                <a:schemeClr val="accent2"/>
              </a:buClr>
            </a:pPr>
            <a:r>
              <a:rPr lang="ar-SA" sz="2000" dirty="0">
                <a:solidFill>
                  <a:schemeClr val="accent6">
                    <a:lumMod val="10000"/>
                  </a:schemeClr>
                </a:solidFill>
              </a:rPr>
              <a:t>سيمول صندوق المرأة للسلام والعمل الإنساني المشاريع المؤهلة في الضفة الغربية (بما في ذلك القدس الشرقية) وقطاع غزة. يتم تشجيع المتقدمين المؤهلين من القدس الشرقية وقطاع غزة بشكل خاص على التقديم. </a:t>
            </a:r>
          </a:p>
          <a:p>
            <a:pPr lvl="1" algn="r" rtl="1">
              <a:buClr>
                <a:schemeClr val="accent2"/>
              </a:buClr>
            </a:pPr>
            <a:endParaRPr lang="ar-SA" sz="2000" dirty="0">
              <a:solidFill>
                <a:schemeClr val="accent6">
                  <a:lumMod val="10000"/>
                </a:schemeClr>
              </a:solidFill>
            </a:endParaRPr>
          </a:p>
          <a:p>
            <a:pPr marL="457200" indent="-457200" algn="r" defTabSz="914400" rtl="1" eaLnBrk="1" latinLnBrk="0" hangingPunct="1">
              <a:buClr>
                <a:schemeClr val="accent2"/>
              </a:buClr>
              <a:buFont typeface="+mj-lt"/>
              <a:buAutoNum type="arabicPeriod" startAt="10"/>
            </a:pPr>
            <a:r>
              <a:rPr lang="ar-SA" sz="2000" b="1" i="1" dirty="0"/>
              <a:t>ما الذي يجب أن يكون التركيز الجغرافي للمشروع والمستفيدين منه؟</a:t>
            </a:r>
          </a:p>
          <a:p>
            <a:pPr lvl="1" algn="r" rtl="1">
              <a:buClr>
                <a:schemeClr val="accent2"/>
              </a:buClr>
            </a:pPr>
            <a:r>
              <a:rPr lang="ar-SA" sz="2000" dirty="0">
                <a:solidFill>
                  <a:schemeClr val="accent6">
                    <a:lumMod val="10000"/>
                  </a:schemeClr>
                </a:solidFill>
              </a:rPr>
              <a:t>لا يمكن إجراء الأنشطة إلا في الضفة الغربية (بما في ذلك القدس الشرقية) </a:t>
            </a:r>
            <a:r>
              <a:rPr lang="ar-SA" sz="2000">
                <a:solidFill>
                  <a:schemeClr val="accent6">
                    <a:lumMod val="10000"/>
                  </a:schemeClr>
                </a:solidFill>
              </a:rPr>
              <a:t>وقطاع غزة، </a:t>
            </a:r>
            <a:r>
              <a:rPr lang="ar-SA" sz="2000" dirty="0">
                <a:solidFill>
                  <a:schemeClr val="accent6">
                    <a:lumMod val="10000"/>
                  </a:schemeClr>
                </a:solidFill>
              </a:rPr>
              <a:t>واستهداف المستفيدين فقط داخل البلد. </a:t>
            </a:r>
            <a:r>
              <a:rPr lang="ar-SA" sz="2000" b="1" dirty="0">
                <a:solidFill>
                  <a:schemeClr val="accent6">
                    <a:lumMod val="10000"/>
                  </a:schemeClr>
                </a:solidFill>
              </a:rPr>
              <a:t>لن</a:t>
            </a:r>
            <a:r>
              <a:rPr lang="ar-SA" sz="2000" dirty="0">
                <a:solidFill>
                  <a:schemeClr val="accent6">
                    <a:lumMod val="10000"/>
                  </a:schemeClr>
                </a:solidFill>
              </a:rPr>
              <a:t> </a:t>
            </a:r>
            <a:r>
              <a:rPr lang="ar-SA" sz="2000" b="1" dirty="0">
                <a:solidFill>
                  <a:schemeClr val="accent6">
                    <a:lumMod val="10000"/>
                  </a:schemeClr>
                </a:solidFill>
              </a:rPr>
              <a:t>تقبل</a:t>
            </a:r>
            <a:r>
              <a:rPr lang="ar-SA" sz="2000" dirty="0">
                <a:solidFill>
                  <a:schemeClr val="accent6">
                    <a:lumMod val="10000"/>
                  </a:schemeClr>
                </a:solidFill>
              </a:rPr>
              <a:t> المشاريع التي تغطي بلداناً عدة، أو المشاريع خارج التركيز الجغرافي.</a:t>
            </a:r>
          </a:p>
          <a:p>
            <a:pPr lvl="1" algn="r" rtl="1">
              <a:buClr>
                <a:schemeClr val="accent2"/>
              </a:buClr>
            </a:pPr>
            <a:endParaRPr lang="ar-SA" sz="2000" dirty="0">
              <a:solidFill>
                <a:schemeClr val="accent6">
                  <a:lumMod val="10000"/>
                </a:schemeClr>
              </a:solidFill>
            </a:endParaRPr>
          </a:p>
          <a:p>
            <a:pPr marL="457200" indent="-457200" algn="r" defTabSz="914400" rtl="1" eaLnBrk="1" latinLnBrk="0" hangingPunct="1">
              <a:buClr>
                <a:schemeClr val="accent2"/>
              </a:buClr>
              <a:buFont typeface="+mj-lt"/>
              <a:buAutoNum type="arabicPeriod" startAt="10"/>
            </a:pPr>
            <a:r>
              <a:rPr lang="ar-SA" sz="2000" b="1" i="1" dirty="0"/>
              <a:t>كم عدد المشاريع التي سيتم تمويلها؟</a:t>
            </a:r>
          </a:p>
          <a:p>
            <a:pPr lvl="1" algn="r" rtl="1">
              <a:buClr>
                <a:schemeClr val="accent2"/>
              </a:buClr>
            </a:pPr>
            <a:r>
              <a:rPr lang="ar-SA" sz="2000" dirty="0">
                <a:solidFill>
                  <a:schemeClr val="accent6">
                    <a:lumMod val="10000"/>
                  </a:schemeClr>
                </a:solidFill>
              </a:rPr>
              <a:t>نأمل في تمويل 10 مشاريع على الأقل، اعتمادًا على عدد التطبيقات الناجحة وميزانيات المشاريع.</a:t>
            </a:r>
          </a:p>
        </p:txBody>
      </p:sp>
      <p:pic>
        <p:nvPicPr>
          <p:cNvPr id="8" name="Picture 7" descr="A close up of a sign&#10;&#10;Description automatically generated">
            <a:extLst>
              <a:ext uri="{FF2B5EF4-FFF2-40B4-BE49-F238E27FC236}">
                <a16:creationId xmlns:a16="http://schemas.microsoft.com/office/drawing/2014/main" id="{DB224876-250A-421E-97DF-D961E5D2FB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5911" y="261526"/>
            <a:ext cx="614756" cy="621652"/>
          </a:xfrm>
          <a:prstGeom prst="rect">
            <a:avLst/>
          </a:prstGeom>
        </p:spPr>
      </p:pic>
    </p:spTree>
    <p:extLst>
      <p:ext uri="{BB962C8B-B14F-4D97-AF65-F5344CB8AC3E}">
        <p14:creationId xmlns:p14="http://schemas.microsoft.com/office/powerpoint/2010/main" val="17281975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88BBF0-5005-4888-A224-A4D7C64157A4}"/>
              </a:ext>
            </a:extLst>
          </p:cNvPr>
          <p:cNvSpPr>
            <a:spLocks noGrp="1"/>
          </p:cNvSpPr>
          <p:nvPr>
            <p:ph type="title"/>
          </p:nvPr>
        </p:nvSpPr>
        <p:spPr>
          <a:xfrm>
            <a:off x="3569043" y="115241"/>
            <a:ext cx="8440162" cy="914222"/>
          </a:xfrm>
        </p:spPr>
        <p:txBody>
          <a:bodyPr>
            <a:noAutofit/>
          </a:bodyPr>
          <a:lstStyle/>
          <a:p>
            <a:pPr algn="r" rtl="1"/>
            <a:r>
              <a:rPr lang="ar-SA" sz="4400" b="1" dirty="0">
                <a:solidFill>
                  <a:srgbClr val="009FE4"/>
                </a:solidFill>
                <a:latin typeface="Source Sans Pro"/>
              </a:rPr>
              <a:t>الأسئلة المتكررة</a:t>
            </a:r>
            <a:endParaRPr lang="en-CA" sz="4400" dirty="0">
              <a:solidFill>
                <a:schemeClr val="accent2"/>
              </a:solidFill>
              <a:latin typeface="Source Sans Pro SemiBold" panose="020B0603030403020204" pitchFamily="34" charset="0"/>
              <a:ea typeface="Source Sans Pro SemiBold" panose="020B0603030403020204" pitchFamily="34" charset="0"/>
            </a:endParaRPr>
          </a:p>
        </p:txBody>
      </p:sp>
      <p:sp>
        <p:nvSpPr>
          <p:cNvPr id="2" name="Slide Number Placeholder 1">
            <a:extLst>
              <a:ext uri="{FF2B5EF4-FFF2-40B4-BE49-F238E27FC236}">
                <a16:creationId xmlns:a16="http://schemas.microsoft.com/office/drawing/2014/main" id="{90C2CE46-6405-4031-8E0D-18125E80144B}"/>
              </a:ext>
            </a:extLst>
          </p:cNvPr>
          <p:cNvSpPr>
            <a:spLocks noGrp="1"/>
          </p:cNvSpPr>
          <p:nvPr>
            <p:ph type="sldNum" sz="quarter" idx="10"/>
          </p:nvPr>
        </p:nvSpPr>
        <p:spPr/>
        <p:txBody>
          <a:bodyPr/>
          <a:lstStyle/>
          <a:p>
            <a:fld id="{8AB3F92E-EDB3-A342-AA57-478032349917}" type="slidenum">
              <a:rPr lang="en-US" smtClean="0"/>
              <a:t>21</a:t>
            </a:fld>
            <a:endParaRPr lang="en-US"/>
          </a:p>
        </p:txBody>
      </p:sp>
      <p:sp>
        <p:nvSpPr>
          <p:cNvPr id="4" name="TextBox 3">
            <a:extLst>
              <a:ext uri="{FF2B5EF4-FFF2-40B4-BE49-F238E27FC236}">
                <a16:creationId xmlns:a16="http://schemas.microsoft.com/office/drawing/2014/main" id="{7553A4BF-11E1-4595-AFA3-1ABE97540DF4}"/>
              </a:ext>
            </a:extLst>
          </p:cNvPr>
          <p:cNvSpPr txBox="1"/>
          <p:nvPr/>
        </p:nvSpPr>
        <p:spPr>
          <a:xfrm>
            <a:off x="315911" y="883178"/>
            <a:ext cx="11259055" cy="3457357"/>
          </a:xfrm>
          <a:prstGeom prst="rect">
            <a:avLst/>
          </a:prstGeom>
          <a:noFill/>
        </p:spPr>
        <p:txBody>
          <a:bodyPr wrap="square">
            <a:spAutoFit/>
          </a:bodyPr>
          <a:lstStyle/>
          <a:p>
            <a:pPr marL="457200" indent="-457200" algn="r" defTabSz="914400" rtl="1" eaLnBrk="1" latinLnBrk="0" hangingPunct="1">
              <a:buClr>
                <a:schemeClr val="accent2"/>
              </a:buClr>
              <a:buFont typeface="+mj-lt"/>
              <a:buAutoNum type="arabicPeriod" startAt="14"/>
            </a:pPr>
            <a:r>
              <a:rPr lang="ar-SA" sz="2000" b="1" i="1" dirty="0"/>
              <a:t>ما الذي يجب تضمينه في حزمة التطبيق؟</a:t>
            </a:r>
          </a:p>
          <a:p>
            <a:pPr marL="800100" lvl="1" indent="-342900" algn="just" rtl="1">
              <a:lnSpc>
                <a:spcPct val="115000"/>
              </a:lnSpc>
              <a:buFont typeface="Wingdings" pitchFamily="2" charset="2"/>
              <a:buChar char="ü"/>
            </a:pPr>
            <a:r>
              <a:rPr lang="ar-SA" sz="2000" dirty="0">
                <a:solidFill>
                  <a:schemeClr val="accent6">
                    <a:lumMod val="10000"/>
                  </a:schemeClr>
                </a:solidFill>
                <a:effectLst/>
                <a:latin typeface="Times New Roman" panose="02020603050405020304" pitchFamily="18" charset="0"/>
                <a:ea typeface="Calibri" panose="020F0502020204030204" pitchFamily="34" charset="0"/>
              </a:rPr>
              <a:t>المقترح (مرفقاً بهذه الوثيقة، لا يزيد عن 10 صفحات بالإضافة إلى الملحقين "</a:t>
            </a:r>
            <a:r>
              <a:rPr lang="ar-SA" sz="2000" dirty="0" err="1">
                <a:solidFill>
                  <a:schemeClr val="accent6">
                    <a:lumMod val="10000"/>
                  </a:schemeClr>
                </a:solidFill>
                <a:effectLst/>
                <a:latin typeface="Times New Roman" panose="02020603050405020304" pitchFamily="18" charset="0"/>
                <a:ea typeface="Calibri" panose="020F0502020204030204" pitchFamily="34" charset="0"/>
              </a:rPr>
              <a:t>أ</a:t>
            </a:r>
            <a:r>
              <a:rPr lang="ar-SA" sz="2000" dirty="0">
                <a:solidFill>
                  <a:schemeClr val="accent6">
                    <a:lumMod val="10000"/>
                  </a:schemeClr>
                </a:solidFill>
                <a:effectLst/>
                <a:latin typeface="Times New Roman" panose="02020603050405020304" pitchFamily="18" charset="0"/>
                <a:ea typeface="Calibri" panose="020F0502020204030204" pitchFamily="34" charset="0"/>
              </a:rPr>
              <a:t>" و "ب")</a:t>
            </a:r>
            <a:endParaRPr lang="en-LB" sz="2000" dirty="0">
              <a:solidFill>
                <a:schemeClr val="accent6">
                  <a:lumMod val="10000"/>
                </a:schemeClr>
              </a:solidFill>
              <a:effectLst/>
              <a:latin typeface="Times New Roman" panose="02020603050405020304" pitchFamily="18" charset="0"/>
              <a:ea typeface="Calibri" panose="020F0502020204030204" pitchFamily="34" charset="0"/>
            </a:endParaRPr>
          </a:p>
          <a:p>
            <a:pPr marL="800100" lvl="1" indent="-342900" algn="just" rtl="1">
              <a:lnSpc>
                <a:spcPct val="115000"/>
              </a:lnSpc>
              <a:buFont typeface="Wingdings" pitchFamily="2" charset="2"/>
              <a:buChar char="ü"/>
            </a:pPr>
            <a:r>
              <a:rPr lang="ar-SA" sz="2000" dirty="0">
                <a:solidFill>
                  <a:schemeClr val="accent6">
                    <a:lumMod val="10000"/>
                  </a:schemeClr>
                </a:solidFill>
                <a:effectLst/>
                <a:latin typeface="Times New Roman" panose="02020603050405020304" pitchFamily="18" charset="0"/>
                <a:ea typeface="Calibri" panose="020F0502020204030204" pitchFamily="34" charset="0"/>
              </a:rPr>
              <a:t>إطار النتائج (نموذج المقترح، الملحق "</a:t>
            </a:r>
            <a:r>
              <a:rPr lang="ar-SA" sz="2000" dirty="0" err="1">
                <a:solidFill>
                  <a:schemeClr val="accent6">
                    <a:lumMod val="10000"/>
                  </a:schemeClr>
                </a:solidFill>
                <a:effectLst/>
                <a:latin typeface="Times New Roman" panose="02020603050405020304" pitchFamily="18" charset="0"/>
                <a:ea typeface="Calibri" panose="020F0502020204030204" pitchFamily="34" charset="0"/>
              </a:rPr>
              <a:t>أ</a:t>
            </a:r>
            <a:r>
              <a:rPr lang="ar-SA" sz="2000" dirty="0">
                <a:solidFill>
                  <a:schemeClr val="accent6">
                    <a:lumMod val="10000"/>
                  </a:schemeClr>
                </a:solidFill>
                <a:latin typeface="Times New Roman" panose="02020603050405020304" pitchFamily="18" charset="0"/>
                <a:ea typeface="Calibri" panose="020F0502020204030204" pitchFamily="34" charset="0"/>
              </a:rPr>
              <a:t>"</a:t>
            </a:r>
            <a:r>
              <a:rPr lang="ar-SA" sz="2000" dirty="0">
                <a:solidFill>
                  <a:schemeClr val="accent6">
                    <a:lumMod val="10000"/>
                  </a:schemeClr>
                </a:solidFill>
                <a:effectLst/>
                <a:latin typeface="Times New Roman" panose="02020603050405020304" pitchFamily="18" charset="0"/>
                <a:ea typeface="Calibri" panose="020F0502020204030204" pitchFamily="34" charset="0"/>
              </a:rPr>
              <a:t>)</a:t>
            </a:r>
            <a:endParaRPr lang="en-LB" sz="2000" dirty="0">
              <a:solidFill>
                <a:schemeClr val="accent6">
                  <a:lumMod val="10000"/>
                </a:schemeClr>
              </a:solidFill>
              <a:effectLst/>
              <a:latin typeface="Times New Roman" panose="02020603050405020304" pitchFamily="18" charset="0"/>
              <a:ea typeface="Calibri" panose="020F0502020204030204" pitchFamily="34" charset="0"/>
            </a:endParaRPr>
          </a:p>
          <a:p>
            <a:pPr marL="800100" lvl="1" indent="-342900" algn="just" rtl="1">
              <a:lnSpc>
                <a:spcPct val="115000"/>
              </a:lnSpc>
              <a:buFont typeface="Wingdings" pitchFamily="2" charset="2"/>
              <a:buChar char="ü"/>
            </a:pPr>
            <a:r>
              <a:rPr lang="ar-SA" sz="2000" dirty="0">
                <a:solidFill>
                  <a:schemeClr val="accent6">
                    <a:lumMod val="10000"/>
                  </a:schemeClr>
                </a:solidFill>
                <a:effectLst/>
                <a:latin typeface="Times New Roman" panose="02020603050405020304" pitchFamily="18" charset="0"/>
                <a:ea typeface="Calibri" panose="020F0502020204030204" pitchFamily="34" charset="0"/>
              </a:rPr>
              <a:t>ميزانية المشروع (نموذج المقترح الملحق "ب")</a:t>
            </a:r>
            <a:endParaRPr lang="en-LB" sz="2000" dirty="0">
              <a:solidFill>
                <a:schemeClr val="accent6">
                  <a:lumMod val="10000"/>
                </a:schemeClr>
              </a:solidFill>
              <a:effectLst/>
              <a:latin typeface="Times New Roman" panose="02020603050405020304" pitchFamily="18" charset="0"/>
              <a:ea typeface="Calibri" panose="020F0502020204030204" pitchFamily="34" charset="0"/>
            </a:endParaRPr>
          </a:p>
          <a:p>
            <a:pPr marL="800100" lvl="1" indent="-342900" algn="just" rtl="1">
              <a:lnSpc>
                <a:spcPct val="115000"/>
              </a:lnSpc>
              <a:spcAft>
                <a:spcPts val="800"/>
              </a:spcAft>
              <a:buFont typeface="Wingdings" pitchFamily="2" charset="2"/>
              <a:buChar char="ü"/>
            </a:pPr>
            <a:r>
              <a:rPr lang="ar-SA" sz="2000" dirty="0">
                <a:solidFill>
                  <a:schemeClr val="accent6">
                    <a:lumMod val="10000"/>
                  </a:schemeClr>
                </a:solidFill>
                <a:effectLst/>
                <a:latin typeface="Times New Roman" panose="02020603050405020304" pitchFamily="18" charset="0"/>
                <a:ea typeface="Calibri" panose="020F0502020204030204" pitchFamily="34" charset="0"/>
              </a:rPr>
              <a:t>دليل عن التسجيل القانوني الصحيح للمؤسسة الرائدة أو قانونها الأساسي (إذا كنت بصدد عملية تجديد، فيرجى المد بدليل عن ذلك)</a:t>
            </a:r>
            <a:endParaRPr lang="en-LB" sz="2000" dirty="0">
              <a:solidFill>
                <a:schemeClr val="accent6">
                  <a:lumMod val="10000"/>
                </a:schemeClr>
              </a:solidFill>
              <a:effectLst/>
              <a:latin typeface="Times New Roman" panose="02020603050405020304" pitchFamily="18" charset="0"/>
              <a:ea typeface="Calibri" panose="020F0502020204030204" pitchFamily="34" charset="0"/>
            </a:endParaRPr>
          </a:p>
          <a:p>
            <a:pPr lvl="1" algn="r" rtl="1">
              <a:buClr>
                <a:schemeClr val="accent2"/>
              </a:buClr>
            </a:pPr>
            <a:endParaRPr lang="ar-SA" sz="2000" dirty="0">
              <a:solidFill>
                <a:schemeClr val="accent6">
                  <a:lumMod val="10000"/>
                </a:schemeClr>
              </a:solidFill>
            </a:endParaRPr>
          </a:p>
          <a:p>
            <a:pPr marL="457200" indent="-457200" algn="r" defTabSz="914400" rtl="1" eaLnBrk="1" latinLnBrk="0" hangingPunct="1">
              <a:buClr>
                <a:schemeClr val="accent2"/>
              </a:buClr>
              <a:buFont typeface="+mj-lt"/>
              <a:buAutoNum type="arabicPeriod" startAt="14"/>
            </a:pPr>
            <a:r>
              <a:rPr lang="ar-SA" sz="2000" b="1" i="1" dirty="0"/>
              <a:t>هل هناك أي قيود محددة لفئات الميزانية في الملحق "ب"؟</a:t>
            </a:r>
          </a:p>
          <a:p>
            <a:pPr lvl="1" algn="r" rtl="1">
              <a:buClr>
                <a:schemeClr val="accent2"/>
              </a:buClr>
            </a:pPr>
            <a:r>
              <a:rPr lang="ar-SA" sz="2000" b="1" dirty="0">
                <a:solidFill>
                  <a:schemeClr val="accent6">
                    <a:lumMod val="10000"/>
                  </a:schemeClr>
                </a:solidFill>
              </a:rPr>
              <a:t>لا توجد </a:t>
            </a:r>
            <a:r>
              <a:rPr lang="ar-SA" sz="2000" dirty="0">
                <a:solidFill>
                  <a:schemeClr val="accent6">
                    <a:lumMod val="10000"/>
                  </a:schemeClr>
                </a:solidFill>
              </a:rPr>
              <a:t>قيود محددة في الميزانية لكل فئة من فئات الميزانية، باستثناء تكاليف الدعم غير المباشر التي يجب ألا تتجاوز 7٪ من المجموع الأوّلي، مع الأخذ في الاعتبار أيضًا الحد الأقصى البالغ 200000 دولار أمريكي للتمويل البرامجي و 30000 دولار أمريكي للتمويل المؤسسي .</a:t>
            </a:r>
          </a:p>
        </p:txBody>
      </p:sp>
      <p:pic>
        <p:nvPicPr>
          <p:cNvPr id="8" name="Picture 7" descr="A close up of a sign&#10;&#10;Description automatically generated">
            <a:extLst>
              <a:ext uri="{FF2B5EF4-FFF2-40B4-BE49-F238E27FC236}">
                <a16:creationId xmlns:a16="http://schemas.microsoft.com/office/drawing/2014/main" id="{DB224876-250A-421E-97DF-D961E5D2FB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5911" y="261526"/>
            <a:ext cx="614756" cy="621652"/>
          </a:xfrm>
          <a:prstGeom prst="rect">
            <a:avLst/>
          </a:prstGeom>
        </p:spPr>
      </p:pic>
    </p:spTree>
    <p:extLst>
      <p:ext uri="{BB962C8B-B14F-4D97-AF65-F5344CB8AC3E}">
        <p14:creationId xmlns:p14="http://schemas.microsoft.com/office/powerpoint/2010/main" val="3118763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E9E7F-8725-45C1-8724-CD143788AAD6}"/>
              </a:ext>
            </a:extLst>
          </p:cNvPr>
          <p:cNvSpPr>
            <a:spLocks noGrp="1"/>
          </p:cNvSpPr>
          <p:nvPr>
            <p:ph type="title"/>
          </p:nvPr>
        </p:nvSpPr>
        <p:spPr/>
        <p:txBody>
          <a:bodyPr/>
          <a:lstStyle/>
          <a:p>
            <a:endParaRPr lang="en-CA"/>
          </a:p>
        </p:txBody>
      </p:sp>
      <p:sp>
        <p:nvSpPr>
          <p:cNvPr id="3" name="Slide Number Placeholder 2">
            <a:extLst>
              <a:ext uri="{FF2B5EF4-FFF2-40B4-BE49-F238E27FC236}">
                <a16:creationId xmlns:a16="http://schemas.microsoft.com/office/drawing/2014/main" id="{6E05043D-562A-40FF-8083-7017784A2609}"/>
              </a:ext>
            </a:extLst>
          </p:cNvPr>
          <p:cNvSpPr>
            <a:spLocks noGrp="1"/>
          </p:cNvSpPr>
          <p:nvPr>
            <p:ph type="sldNum" sz="quarter" idx="12"/>
          </p:nvPr>
        </p:nvSpPr>
        <p:spPr/>
        <p:txBody>
          <a:bodyPr/>
          <a:lstStyle/>
          <a:p>
            <a:fld id="{8AB3F92E-EDB3-A342-AA57-478032349917}" type="slidenum">
              <a:rPr lang="en-US" smtClean="0"/>
              <a:t>22</a:t>
            </a:fld>
            <a:endParaRPr lang="en-US"/>
          </a:p>
        </p:txBody>
      </p:sp>
      <p:pic>
        <p:nvPicPr>
          <p:cNvPr id="4" name="Picture 4" descr="A picture containing tree, outdoor, person, group&#10;&#10;Description automatically generated">
            <a:extLst>
              <a:ext uri="{FF2B5EF4-FFF2-40B4-BE49-F238E27FC236}">
                <a16:creationId xmlns:a16="http://schemas.microsoft.com/office/drawing/2014/main" id="{FBC572CF-3B4B-450C-8E02-F79DD86E6E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554444"/>
            <a:ext cx="12468386" cy="8285981"/>
          </a:xfrm>
          <a:prstGeom prst="rect">
            <a:avLst/>
          </a:prstGeom>
        </p:spPr>
      </p:pic>
      <p:sp>
        <p:nvSpPr>
          <p:cNvPr id="5" name="TextBox 4">
            <a:extLst>
              <a:ext uri="{FF2B5EF4-FFF2-40B4-BE49-F238E27FC236}">
                <a16:creationId xmlns:a16="http://schemas.microsoft.com/office/drawing/2014/main" id="{883DE8A3-FE75-4B93-BE03-B6011310FE7E}"/>
              </a:ext>
            </a:extLst>
          </p:cNvPr>
          <p:cNvSpPr txBox="1"/>
          <p:nvPr/>
        </p:nvSpPr>
        <p:spPr>
          <a:xfrm>
            <a:off x="568960" y="684798"/>
            <a:ext cx="4521200" cy="830997"/>
          </a:xfrm>
          <a:prstGeom prst="rect">
            <a:avLst/>
          </a:prstGeom>
          <a:noFill/>
        </p:spPr>
        <p:txBody>
          <a:bodyPr wrap="square" rtlCol="0">
            <a:spAutoFit/>
          </a:bodyPr>
          <a:lstStyle/>
          <a:p>
            <a:r>
              <a:rPr lang="en-US" sz="4800" dirty="0">
                <a:solidFill>
                  <a:schemeClr val="bg1"/>
                </a:solidFill>
                <a:latin typeface="Source Sans Pro SemiBold" panose="020B0603030403020204" pitchFamily="34" charset="0"/>
                <a:ea typeface="Source Sans Pro SemiBold" panose="020B0603030403020204" pitchFamily="34" charset="0"/>
              </a:rPr>
              <a:t>Thank You</a:t>
            </a:r>
            <a:endParaRPr lang="en-CA" sz="4800" dirty="0">
              <a:solidFill>
                <a:schemeClr val="bg1"/>
              </a:solidFill>
              <a:latin typeface="Source Sans Pro SemiBold" panose="020B0603030403020204" pitchFamily="34" charset="0"/>
              <a:ea typeface="Source Sans Pro SemiBold" panose="020B0603030403020204" pitchFamily="34" charset="0"/>
            </a:endParaRPr>
          </a:p>
        </p:txBody>
      </p:sp>
    </p:spTree>
    <p:extLst>
      <p:ext uri="{BB962C8B-B14F-4D97-AF65-F5344CB8AC3E}">
        <p14:creationId xmlns:p14="http://schemas.microsoft.com/office/powerpoint/2010/main" val="338466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88BBF0-5005-4888-A224-A4D7C64157A4}"/>
              </a:ext>
            </a:extLst>
          </p:cNvPr>
          <p:cNvSpPr>
            <a:spLocks noGrp="1"/>
          </p:cNvSpPr>
          <p:nvPr>
            <p:ph type="title"/>
          </p:nvPr>
        </p:nvSpPr>
        <p:spPr>
          <a:xfrm>
            <a:off x="5506720" y="345772"/>
            <a:ext cx="10527957" cy="914222"/>
          </a:xfrm>
        </p:spPr>
        <p:txBody>
          <a:bodyPr/>
          <a:lstStyle/>
          <a:p>
            <a:r>
              <a:rPr lang="en-US" dirty="0">
                <a:solidFill>
                  <a:schemeClr val="accent2"/>
                </a:solidFill>
                <a:latin typeface="Source Sans Pro SemiBold" panose="020B0603030403020204" pitchFamily="34" charset="0"/>
                <a:ea typeface="Source Sans Pro SemiBold" panose="020B0603030403020204" pitchFamily="34" charset="0"/>
              </a:rPr>
              <a:t>About WPHF</a:t>
            </a:r>
            <a:endParaRPr lang="en-CA" dirty="0">
              <a:solidFill>
                <a:schemeClr val="accent2"/>
              </a:solidFill>
              <a:latin typeface="Source Sans Pro SemiBold" panose="020B0603030403020204" pitchFamily="34" charset="0"/>
              <a:ea typeface="Source Sans Pro SemiBold" panose="020B0603030403020204" pitchFamily="34" charset="0"/>
            </a:endParaRPr>
          </a:p>
        </p:txBody>
      </p:sp>
      <p:sp>
        <p:nvSpPr>
          <p:cNvPr id="2" name="Slide Number Placeholder 1">
            <a:extLst>
              <a:ext uri="{FF2B5EF4-FFF2-40B4-BE49-F238E27FC236}">
                <a16:creationId xmlns:a16="http://schemas.microsoft.com/office/drawing/2014/main" id="{90C2CE46-6405-4031-8E0D-18125E80144B}"/>
              </a:ext>
            </a:extLst>
          </p:cNvPr>
          <p:cNvSpPr>
            <a:spLocks noGrp="1"/>
          </p:cNvSpPr>
          <p:nvPr>
            <p:ph type="sldNum" sz="quarter" idx="10"/>
          </p:nvPr>
        </p:nvSpPr>
        <p:spPr/>
        <p:txBody>
          <a:bodyPr/>
          <a:lstStyle/>
          <a:p>
            <a:fld id="{8AB3F92E-EDB3-A342-AA57-478032349917}" type="slidenum">
              <a:rPr lang="en-US" smtClean="0"/>
              <a:t>3</a:t>
            </a:fld>
            <a:endParaRPr lang="en-US"/>
          </a:p>
        </p:txBody>
      </p:sp>
      <p:sp>
        <p:nvSpPr>
          <p:cNvPr id="4" name="TextBox 3">
            <a:extLst>
              <a:ext uri="{FF2B5EF4-FFF2-40B4-BE49-F238E27FC236}">
                <a16:creationId xmlns:a16="http://schemas.microsoft.com/office/drawing/2014/main" id="{7553A4BF-11E1-4595-AFA3-1ABE97540DF4}"/>
              </a:ext>
            </a:extLst>
          </p:cNvPr>
          <p:cNvSpPr txBox="1"/>
          <p:nvPr/>
        </p:nvSpPr>
        <p:spPr>
          <a:xfrm>
            <a:off x="5506720" y="1625908"/>
            <a:ext cx="5754613" cy="3724096"/>
          </a:xfrm>
          <a:prstGeom prst="rect">
            <a:avLst/>
          </a:prstGeom>
          <a:noFill/>
        </p:spPr>
        <p:txBody>
          <a:bodyPr wrap="square">
            <a:spAutoFit/>
          </a:bodyPr>
          <a:lstStyle/>
          <a:p>
            <a:pPr marL="285750" indent="-285750">
              <a:spcAft>
                <a:spcPts val="1200"/>
              </a:spcAft>
              <a:buClr>
                <a:schemeClr val="accent2"/>
              </a:buClr>
              <a:buFont typeface="Wingdings" panose="05000000000000000000" pitchFamily="2" charset="2"/>
              <a:buChar char="§"/>
            </a:pPr>
            <a:r>
              <a:rPr lang="en-US" sz="2400" dirty="0"/>
              <a:t>Established in 2016</a:t>
            </a:r>
          </a:p>
          <a:p>
            <a:pPr marL="285750" indent="-285750">
              <a:spcAft>
                <a:spcPts val="1200"/>
              </a:spcAft>
              <a:buClr>
                <a:schemeClr val="accent2"/>
              </a:buClr>
              <a:buFont typeface="Wingdings" panose="05000000000000000000" pitchFamily="2" charset="2"/>
              <a:buChar char="§"/>
            </a:pPr>
            <a:r>
              <a:rPr lang="en-US" sz="2400" dirty="0"/>
              <a:t>Pooled funding mechanism and a partnership between UN agencies, Member States and civil society</a:t>
            </a:r>
          </a:p>
          <a:p>
            <a:pPr marL="285750" indent="-285750">
              <a:spcAft>
                <a:spcPts val="1200"/>
              </a:spcAft>
              <a:buClr>
                <a:schemeClr val="accent2"/>
              </a:buClr>
              <a:buFont typeface="Wingdings" panose="05000000000000000000" pitchFamily="2" charset="2"/>
              <a:buChar char="§"/>
            </a:pPr>
            <a:r>
              <a:rPr lang="en-US" sz="2400" dirty="0"/>
              <a:t>Funds women civil society leaders and their local, grassroots organizations in conflict, post-conflict and humanitarian settings with average size of grants between 20,000 to 200,000 USD</a:t>
            </a:r>
          </a:p>
        </p:txBody>
      </p:sp>
      <p:pic>
        <p:nvPicPr>
          <p:cNvPr id="8" name="Picture 7" descr="A close up of a sign&#10;&#10;Description automatically generated">
            <a:extLst>
              <a:ext uri="{FF2B5EF4-FFF2-40B4-BE49-F238E27FC236}">
                <a16:creationId xmlns:a16="http://schemas.microsoft.com/office/drawing/2014/main" id="{DB224876-250A-421E-97DF-D961E5D2FB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61333" y="345772"/>
            <a:ext cx="614756" cy="621652"/>
          </a:xfrm>
          <a:prstGeom prst="rect">
            <a:avLst/>
          </a:prstGeom>
        </p:spPr>
      </p:pic>
      <p:pic>
        <p:nvPicPr>
          <p:cNvPr id="10" name="Picture 9" descr="A picture containing person&#10;&#10;Description automatically generated">
            <a:extLst>
              <a:ext uri="{FF2B5EF4-FFF2-40B4-BE49-F238E27FC236}">
                <a16:creationId xmlns:a16="http://schemas.microsoft.com/office/drawing/2014/main" id="{230989DC-3554-40FB-B5A9-20CFAF9B9CF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8217" r="5653"/>
          <a:stretch/>
        </p:blipFill>
        <p:spPr>
          <a:xfrm>
            <a:off x="-2743200" y="0"/>
            <a:ext cx="7833360" cy="685800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noFill/>
        </p:spPr>
      </p:pic>
    </p:spTree>
    <p:extLst>
      <p:ext uri="{BB962C8B-B14F-4D97-AF65-F5344CB8AC3E}">
        <p14:creationId xmlns:p14="http://schemas.microsoft.com/office/powerpoint/2010/main" val="320555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88BBF0-5005-4888-A224-A4D7C64157A4}"/>
              </a:ext>
            </a:extLst>
          </p:cNvPr>
          <p:cNvSpPr>
            <a:spLocks noGrp="1"/>
          </p:cNvSpPr>
          <p:nvPr>
            <p:ph type="title"/>
          </p:nvPr>
        </p:nvSpPr>
        <p:spPr>
          <a:xfrm>
            <a:off x="550496" y="593338"/>
            <a:ext cx="10527957" cy="914222"/>
          </a:xfrm>
        </p:spPr>
        <p:txBody>
          <a:bodyPr/>
          <a:lstStyle/>
          <a:p>
            <a:r>
              <a:rPr lang="en-US" dirty="0">
                <a:solidFill>
                  <a:schemeClr val="accent2"/>
                </a:solidFill>
              </a:rPr>
              <a:t>WPHF Functions</a:t>
            </a:r>
            <a:endParaRPr lang="en-CA" dirty="0">
              <a:solidFill>
                <a:schemeClr val="accent2"/>
              </a:solidFill>
            </a:endParaRPr>
          </a:p>
        </p:txBody>
      </p:sp>
      <p:sp>
        <p:nvSpPr>
          <p:cNvPr id="2" name="Slide Number Placeholder 1">
            <a:extLst>
              <a:ext uri="{FF2B5EF4-FFF2-40B4-BE49-F238E27FC236}">
                <a16:creationId xmlns:a16="http://schemas.microsoft.com/office/drawing/2014/main" id="{90C2CE46-6405-4031-8E0D-18125E80144B}"/>
              </a:ext>
            </a:extLst>
          </p:cNvPr>
          <p:cNvSpPr>
            <a:spLocks noGrp="1"/>
          </p:cNvSpPr>
          <p:nvPr>
            <p:ph type="sldNum" sz="quarter" idx="10"/>
          </p:nvPr>
        </p:nvSpPr>
        <p:spPr/>
        <p:txBody>
          <a:bodyPr/>
          <a:lstStyle/>
          <a:p>
            <a:fld id="{8AB3F92E-EDB3-A342-AA57-478032349917}" type="slidenum">
              <a:rPr lang="en-US" smtClean="0"/>
              <a:t>4</a:t>
            </a:fld>
            <a:endParaRPr lang="en-US"/>
          </a:p>
        </p:txBody>
      </p:sp>
      <p:sp>
        <p:nvSpPr>
          <p:cNvPr id="4" name="TextBox 3">
            <a:extLst>
              <a:ext uri="{FF2B5EF4-FFF2-40B4-BE49-F238E27FC236}">
                <a16:creationId xmlns:a16="http://schemas.microsoft.com/office/drawing/2014/main" id="{7553A4BF-11E1-4595-AFA3-1ABE97540DF4}"/>
              </a:ext>
            </a:extLst>
          </p:cNvPr>
          <p:cNvSpPr txBox="1"/>
          <p:nvPr/>
        </p:nvSpPr>
        <p:spPr>
          <a:xfrm>
            <a:off x="387937" y="1430591"/>
            <a:ext cx="6002703" cy="5108321"/>
          </a:xfrm>
          <a:prstGeom prst="rect">
            <a:avLst/>
          </a:prstGeom>
          <a:noFill/>
        </p:spPr>
        <p:txBody>
          <a:bodyPr wrap="square">
            <a:spAutoFit/>
          </a:bodyPr>
          <a:lstStyle/>
          <a:p>
            <a:pPr marL="342900" marR="0" lvl="0" indent="-342900">
              <a:lnSpc>
                <a:spcPct val="115000"/>
              </a:lnSpc>
              <a:spcBef>
                <a:spcPts val="0"/>
              </a:spcBef>
              <a:spcAft>
                <a:spcPts val="1000"/>
              </a:spcAft>
              <a:buClr>
                <a:schemeClr val="accent1"/>
              </a:buClr>
              <a:buFont typeface="Wingdings" panose="05000000000000000000" pitchFamily="2" charset="2"/>
              <a:buChar char="§"/>
            </a:pPr>
            <a:r>
              <a:rPr lang="en-US" sz="1800" b="1" dirty="0">
                <a:effectLst/>
                <a:latin typeface="Calibri" panose="020F0502020204030204" pitchFamily="34" charset="0"/>
                <a:ea typeface="MS Mincho" panose="02020609040205080304" pitchFamily="49" charset="-128"/>
                <a:cs typeface="Times New Roman" panose="02020603050405020304" pitchFamily="18" charset="0"/>
              </a:rPr>
              <a:t>Breaking silos between humanitarian, peace, security and development finance</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by i</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nvesting in enhancing women’s engagement, leadership and empowerment across all phases of the crisis, peace and security, and development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contiguum</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CA" sz="18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ct val="115000"/>
              </a:lnSpc>
              <a:spcBef>
                <a:spcPts val="0"/>
              </a:spcBef>
              <a:spcAft>
                <a:spcPts val="1000"/>
              </a:spcAft>
              <a:buClr>
                <a:schemeClr val="accent1"/>
              </a:buClr>
              <a:buFont typeface="Wingdings" panose="05000000000000000000" pitchFamily="2" charset="2"/>
              <a:buChar char="§"/>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Addressing structural funding gaps for women’s participation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in key phases of the crisis, peace and security, and development </a:t>
            </a:r>
            <a:r>
              <a:rPr lang="en-US" sz="1800" dirty="0" err="1">
                <a:effectLst/>
                <a:latin typeface="Calibri" panose="020F0502020204030204" pitchFamily="34" charset="0"/>
                <a:ea typeface="Times New Roman" panose="02020603050405020304" pitchFamily="18" charset="0"/>
                <a:cs typeface="Times New Roman" panose="02020603050405020304" pitchFamily="18" charset="0"/>
              </a:rPr>
              <a:t>contiguum</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by improving the timeliness, predictability and flexibility of international assistance. </a:t>
            </a:r>
            <a:endParaRPr lang="en-CA" sz="1800" dirty="0">
              <a:effectLst/>
              <a:latin typeface="Calibri" panose="020F0502020204030204" pitchFamily="34" charset="0"/>
              <a:ea typeface="MS Mincho" panose="02020609040205080304" pitchFamily="49" charset="-128"/>
              <a:cs typeface="Times New Roman" panose="02020603050405020304" pitchFamily="18" charset="0"/>
            </a:endParaRPr>
          </a:p>
          <a:p>
            <a:pPr marL="342900" marR="0" lvl="0" indent="-342900">
              <a:lnSpc>
                <a:spcPct val="115000"/>
              </a:lnSpc>
              <a:spcBef>
                <a:spcPts val="0"/>
              </a:spcBef>
              <a:spcAft>
                <a:spcPts val="1000"/>
              </a:spcAft>
              <a:buClr>
                <a:schemeClr val="accent1"/>
              </a:buClr>
              <a:buFont typeface="Wingdings" panose="05000000000000000000" pitchFamily="2" charset="2"/>
              <a:buChar char="§"/>
            </a:pPr>
            <a:r>
              <a:rPr lang="en-US" sz="1800" b="1" dirty="0">
                <a:effectLst/>
                <a:latin typeface="Calibri" panose="020F0502020204030204" pitchFamily="34" charset="0"/>
                <a:ea typeface="MS Mincho" panose="02020609040205080304" pitchFamily="49" charset="-128"/>
                <a:cs typeface="Calibri" panose="020F0502020204030204" pitchFamily="34" charset="0"/>
              </a:rPr>
              <a:t>Improving policy coherence and coordination</a:t>
            </a:r>
            <a:r>
              <a:rPr lang="en-US" sz="1800" dirty="0">
                <a:effectLst/>
                <a:latin typeface="Calibri" panose="020F0502020204030204" pitchFamily="34" charset="0"/>
                <a:ea typeface="MS Mincho" panose="02020609040205080304" pitchFamily="49" charset="-128"/>
                <a:cs typeface="Calibri" panose="020F0502020204030204" pitchFamily="34" charset="0"/>
              </a:rPr>
              <a:t> by complementing existing financing instruments and promoting synergies across all actors: multi-lateral and bilateral entities, national governments’ women’s machineries; and local civil society organizations.</a:t>
            </a:r>
            <a:endParaRPr lang="en-CA" sz="1800" dirty="0">
              <a:effectLst/>
              <a:latin typeface="Calibri" panose="020F0502020204030204" pitchFamily="34" charset="0"/>
              <a:ea typeface="MS Mincho" panose="02020609040205080304" pitchFamily="49" charset="-128"/>
              <a:cs typeface="Times New Roman" panose="02020603050405020304" pitchFamily="18" charset="0"/>
            </a:endParaRPr>
          </a:p>
        </p:txBody>
      </p:sp>
      <p:pic>
        <p:nvPicPr>
          <p:cNvPr id="8" name="Picture 7" descr="A picture containing building, person, outdoor&#10;&#10;Description automatically generated">
            <a:extLst>
              <a:ext uri="{FF2B5EF4-FFF2-40B4-BE49-F238E27FC236}">
                <a16:creationId xmlns:a16="http://schemas.microsoft.com/office/drawing/2014/main" id="{BF2636FD-9CEC-4383-AB8E-92F59706C31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5041" r="15884"/>
          <a:stretch/>
        </p:blipFill>
        <p:spPr>
          <a:xfrm>
            <a:off x="6553199" y="0"/>
            <a:ext cx="7103979" cy="6858000"/>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Tree>
    <p:extLst>
      <p:ext uri="{BB962C8B-B14F-4D97-AF65-F5344CB8AC3E}">
        <p14:creationId xmlns:p14="http://schemas.microsoft.com/office/powerpoint/2010/main" val="1799903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88BBF0-5005-4888-A224-A4D7C64157A4}"/>
              </a:ext>
            </a:extLst>
          </p:cNvPr>
          <p:cNvSpPr>
            <a:spLocks noGrp="1"/>
          </p:cNvSpPr>
          <p:nvPr>
            <p:ph type="title"/>
          </p:nvPr>
        </p:nvSpPr>
        <p:spPr>
          <a:xfrm>
            <a:off x="538482" y="319088"/>
            <a:ext cx="5179848" cy="914222"/>
          </a:xfrm>
        </p:spPr>
        <p:txBody>
          <a:bodyPr/>
          <a:lstStyle/>
          <a:p>
            <a:r>
              <a:rPr lang="en-US" dirty="0">
                <a:solidFill>
                  <a:schemeClr val="accent2"/>
                </a:solidFill>
                <a:latin typeface="Source Sans Pro SemiBold" panose="020B0603030403020204" pitchFamily="34" charset="0"/>
                <a:ea typeface="Source Sans Pro SemiBold" panose="020B0603030403020204" pitchFamily="34" charset="0"/>
              </a:rPr>
              <a:t>WPHF Governance</a:t>
            </a:r>
            <a:endParaRPr lang="en-CA" dirty="0">
              <a:solidFill>
                <a:schemeClr val="accent2"/>
              </a:solidFill>
              <a:latin typeface="Source Sans Pro SemiBold" panose="020B0603030403020204" pitchFamily="34" charset="0"/>
              <a:ea typeface="Source Sans Pro SemiBold" panose="020B0603030403020204" pitchFamily="34" charset="0"/>
            </a:endParaRPr>
          </a:p>
        </p:txBody>
      </p:sp>
      <p:sp>
        <p:nvSpPr>
          <p:cNvPr id="2" name="Slide Number Placeholder 1">
            <a:extLst>
              <a:ext uri="{FF2B5EF4-FFF2-40B4-BE49-F238E27FC236}">
                <a16:creationId xmlns:a16="http://schemas.microsoft.com/office/drawing/2014/main" id="{90C2CE46-6405-4031-8E0D-18125E80144B}"/>
              </a:ext>
            </a:extLst>
          </p:cNvPr>
          <p:cNvSpPr>
            <a:spLocks noGrp="1"/>
          </p:cNvSpPr>
          <p:nvPr>
            <p:ph type="sldNum" sz="quarter" idx="10"/>
          </p:nvPr>
        </p:nvSpPr>
        <p:spPr/>
        <p:txBody>
          <a:bodyPr/>
          <a:lstStyle/>
          <a:p>
            <a:fld id="{8AB3F92E-EDB3-A342-AA57-478032349917}" type="slidenum">
              <a:rPr lang="en-US" smtClean="0"/>
              <a:t>5</a:t>
            </a:fld>
            <a:endParaRPr lang="en-US"/>
          </a:p>
        </p:txBody>
      </p:sp>
      <p:sp>
        <p:nvSpPr>
          <p:cNvPr id="4" name="TextBox 3">
            <a:extLst>
              <a:ext uri="{FF2B5EF4-FFF2-40B4-BE49-F238E27FC236}">
                <a16:creationId xmlns:a16="http://schemas.microsoft.com/office/drawing/2014/main" id="{7553A4BF-11E1-4595-AFA3-1ABE97540DF4}"/>
              </a:ext>
            </a:extLst>
          </p:cNvPr>
          <p:cNvSpPr txBox="1"/>
          <p:nvPr/>
        </p:nvSpPr>
        <p:spPr>
          <a:xfrm>
            <a:off x="538481" y="1160269"/>
            <a:ext cx="6185071" cy="4985980"/>
          </a:xfrm>
          <a:prstGeom prst="rect">
            <a:avLst/>
          </a:prstGeom>
          <a:noFill/>
        </p:spPr>
        <p:txBody>
          <a:bodyPr wrap="square">
            <a:spAutoFit/>
          </a:bodyPr>
          <a:lstStyle/>
          <a:p>
            <a:pPr marL="285750" indent="-285750">
              <a:buClr>
                <a:schemeClr val="accent2"/>
              </a:buClr>
              <a:buFont typeface="Wingdings" panose="05000000000000000000" pitchFamily="2" charset="2"/>
              <a:buChar char="§"/>
            </a:pPr>
            <a:r>
              <a:rPr lang="en-US" sz="2400" dirty="0"/>
              <a:t>Global Funding Board with:</a:t>
            </a:r>
          </a:p>
          <a:p>
            <a:pPr marL="742950" lvl="1" indent="-285750">
              <a:buClr>
                <a:schemeClr val="accent2"/>
              </a:buClr>
              <a:buFont typeface="Wingdings" panose="05000000000000000000" pitchFamily="2" charset="2"/>
              <a:buChar char="§"/>
            </a:pPr>
            <a:r>
              <a:rPr lang="en-US" sz="2400" dirty="0"/>
              <a:t>4 donor Member States </a:t>
            </a:r>
            <a:r>
              <a:rPr lang="en-US" i="1" dirty="0"/>
              <a:t>(currently Germany, Norway, Italy and the United States) </a:t>
            </a:r>
          </a:p>
          <a:p>
            <a:pPr marL="742950" lvl="1" indent="-285750">
              <a:buClr>
                <a:schemeClr val="accent2"/>
              </a:buClr>
              <a:buFont typeface="Wingdings" panose="05000000000000000000" pitchFamily="2" charset="2"/>
              <a:buChar char="§"/>
            </a:pPr>
            <a:r>
              <a:rPr lang="en-US" sz="2400" dirty="0"/>
              <a:t>4 UN Entities </a:t>
            </a:r>
            <a:r>
              <a:rPr lang="en-US" i="1" dirty="0"/>
              <a:t>(currently UN Women, UNHCR, UNFPA and PBSO) representatives</a:t>
            </a:r>
          </a:p>
          <a:p>
            <a:pPr marL="742950" lvl="1" indent="-285750">
              <a:buClr>
                <a:schemeClr val="accent2"/>
              </a:buClr>
              <a:buFont typeface="Wingdings" panose="05000000000000000000" pitchFamily="2" charset="2"/>
              <a:buChar char="§"/>
            </a:pPr>
            <a:r>
              <a:rPr lang="en-US" sz="2400" dirty="0"/>
              <a:t>4 Civil Society Organizations </a:t>
            </a:r>
            <a:r>
              <a:rPr lang="en-US" i="1" dirty="0"/>
              <a:t>(currently Action Aid, Women’s Refugee Commission, </a:t>
            </a:r>
            <a:r>
              <a:rPr lang="en-US" i="1" dirty="0" err="1"/>
              <a:t>Kvinna</a:t>
            </a:r>
            <a:r>
              <a:rPr lang="en-US" i="1" dirty="0"/>
              <a:t> till </a:t>
            </a:r>
            <a:r>
              <a:rPr lang="en-US" i="1" dirty="0" err="1"/>
              <a:t>Kvinna</a:t>
            </a:r>
            <a:r>
              <a:rPr lang="en-US" i="1" dirty="0"/>
              <a:t> and the Feminist Humanitarian Network)</a:t>
            </a:r>
          </a:p>
          <a:p>
            <a:pPr marL="285750" indent="-285750">
              <a:spcAft>
                <a:spcPts val="1200"/>
              </a:spcAft>
              <a:buClr>
                <a:schemeClr val="accent2"/>
              </a:buClr>
              <a:buFont typeface="Wingdings" panose="05000000000000000000" pitchFamily="2" charset="2"/>
              <a:buChar char="§"/>
            </a:pPr>
            <a:r>
              <a:rPr lang="en-US" sz="2400" dirty="0"/>
              <a:t>National Steering Committees (NSCs) </a:t>
            </a:r>
          </a:p>
          <a:p>
            <a:pPr marL="285750" indent="-285750">
              <a:spcAft>
                <a:spcPts val="1200"/>
              </a:spcAft>
              <a:buClr>
                <a:schemeClr val="accent2"/>
              </a:buClr>
              <a:buFont typeface="Wingdings" panose="05000000000000000000" pitchFamily="2" charset="2"/>
              <a:buChar char="§"/>
            </a:pPr>
            <a:r>
              <a:rPr lang="en-US" sz="2400" dirty="0"/>
              <a:t>Management Entity for CSOs (UN Country Offices)</a:t>
            </a:r>
          </a:p>
          <a:p>
            <a:pPr marL="285750" indent="-285750">
              <a:spcAft>
                <a:spcPts val="1200"/>
              </a:spcAft>
              <a:buClr>
                <a:schemeClr val="accent2"/>
              </a:buClr>
              <a:buFont typeface="Wingdings" panose="05000000000000000000" pitchFamily="2" charset="2"/>
              <a:buChar char="§"/>
            </a:pPr>
            <a:r>
              <a:rPr lang="en-US" sz="2400" dirty="0"/>
              <a:t>WPHF Global Secretariat </a:t>
            </a:r>
          </a:p>
          <a:p>
            <a:pPr marL="285750" indent="-285750">
              <a:spcAft>
                <a:spcPts val="1200"/>
              </a:spcAft>
              <a:buClr>
                <a:schemeClr val="accent2"/>
              </a:buClr>
              <a:buFont typeface="Wingdings" panose="05000000000000000000" pitchFamily="2" charset="2"/>
              <a:buChar char="§"/>
            </a:pPr>
            <a:endParaRPr lang="en-US" sz="2400" dirty="0"/>
          </a:p>
        </p:txBody>
      </p:sp>
      <p:pic>
        <p:nvPicPr>
          <p:cNvPr id="8" name="Picture 7" descr="A close up of a sign&#10;&#10;Description automatically generated">
            <a:extLst>
              <a:ext uri="{FF2B5EF4-FFF2-40B4-BE49-F238E27FC236}">
                <a16:creationId xmlns:a16="http://schemas.microsoft.com/office/drawing/2014/main" id="{DB224876-250A-421E-97DF-D961E5D2FB4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261333" y="345772"/>
            <a:ext cx="614756" cy="621652"/>
          </a:xfrm>
          <a:prstGeom prst="rect">
            <a:avLst/>
          </a:prstGeom>
        </p:spPr>
      </p:pic>
      <p:pic>
        <p:nvPicPr>
          <p:cNvPr id="7" name="Picture 6" descr="A group of people sitting at a table&#10;&#10;Description automatically generated">
            <a:extLst>
              <a:ext uri="{FF2B5EF4-FFF2-40B4-BE49-F238E27FC236}">
                <a16:creationId xmlns:a16="http://schemas.microsoft.com/office/drawing/2014/main" id="{4EA9EA69-75C5-4ABC-8150-15195F39A5E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95441" y="-1"/>
            <a:ext cx="5496560" cy="3664373"/>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pic>
        <p:nvPicPr>
          <p:cNvPr id="9" name="Picture 8" descr="A group of people standing around a table with wine glasses&#10;&#10;Description automatically generated">
            <a:extLst>
              <a:ext uri="{FF2B5EF4-FFF2-40B4-BE49-F238E27FC236}">
                <a16:creationId xmlns:a16="http://schemas.microsoft.com/office/drawing/2014/main" id="{D51AEEC9-D7C6-433A-9D28-5F2A3187953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5671" t="31203" r="5671"/>
          <a:stretch/>
        </p:blipFill>
        <p:spPr>
          <a:xfrm>
            <a:off x="6695440" y="3664372"/>
            <a:ext cx="5496560" cy="3198932"/>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pic>
        <p:nvPicPr>
          <p:cNvPr id="11" name="Picture 10" descr="A close up of a sign&#10;&#10;Description automatically generated">
            <a:extLst>
              <a:ext uri="{FF2B5EF4-FFF2-40B4-BE49-F238E27FC236}">
                <a16:creationId xmlns:a16="http://schemas.microsoft.com/office/drawing/2014/main" id="{51945EC7-A682-4CE8-A877-205B5561828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1104" y="6078595"/>
            <a:ext cx="614756" cy="621652"/>
          </a:xfrm>
          <a:prstGeom prst="rect">
            <a:avLst/>
          </a:prstGeom>
        </p:spPr>
      </p:pic>
    </p:spTree>
    <p:extLst>
      <p:ext uri="{BB962C8B-B14F-4D97-AF65-F5344CB8AC3E}">
        <p14:creationId xmlns:p14="http://schemas.microsoft.com/office/powerpoint/2010/main" val="552967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D4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8DDF3-147D-4ADC-ADC5-3BB4C4DF64E9}"/>
              </a:ext>
            </a:extLst>
          </p:cNvPr>
          <p:cNvSpPr>
            <a:spLocks noGrp="1"/>
          </p:cNvSpPr>
          <p:nvPr>
            <p:ph type="title"/>
          </p:nvPr>
        </p:nvSpPr>
        <p:spPr>
          <a:xfrm>
            <a:off x="453682" y="395673"/>
            <a:ext cx="10515600" cy="1325563"/>
          </a:xfrm>
        </p:spPr>
        <p:txBody>
          <a:bodyPr anchor="t">
            <a:normAutofit/>
          </a:bodyPr>
          <a:lstStyle/>
          <a:p>
            <a:r>
              <a:rPr lang="en-US" b="1">
                <a:solidFill>
                  <a:srgbClr val="00B0F0"/>
                </a:solidFill>
                <a:latin typeface="Source Sans Pro" panose="020B0503030403020204" pitchFamily="34" charset="0"/>
                <a:ea typeface="Source Sans Pro" panose="020B0503030403020204" pitchFamily="34" charset="0"/>
              </a:rPr>
              <a:t>WPHF Key Numbers </a:t>
            </a:r>
            <a:r>
              <a:rPr lang="en-US" sz="3200" b="1">
                <a:solidFill>
                  <a:srgbClr val="00B0F0"/>
                </a:solidFill>
                <a:latin typeface="Source Sans Pro" panose="020B0503030403020204" pitchFamily="34" charset="0"/>
                <a:ea typeface="Source Sans Pro" panose="020B0503030403020204" pitchFamily="34" charset="0"/>
              </a:rPr>
              <a:t>(Since 2016) </a:t>
            </a:r>
            <a:r>
              <a:rPr lang="en-US" sz="2400" b="1">
                <a:solidFill>
                  <a:srgbClr val="FF0000"/>
                </a:solidFill>
                <a:latin typeface="Source Sans Pro" panose="020B0503030403020204" pitchFamily="34" charset="0"/>
                <a:ea typeface="Source Sans Pro" panose="020B0503030403020204" pitchFamily="34" charset="0"/>
              </a:rPr>
              <a:t>	</a:t>
            </a:r>
            <a:endParaRPr lang="en-US">
              <a:solidFill>
                <a:srgbClr val="FF0000"/>
              </a:solidFill>
            </a:endParaRPr>
          </a:p>
        </p:txBody>
      </p:sp>
      <p:pic>
        <p:nvPicPr>
          <p:cNvPr id="4" name="Picture 4" descr="A close up of a sign&#10;&#10;Description automatically generated">
            <a:extLst>
              <a:ext uri="{FF2B5EF4-FFF2-40B4-BE49-F238E27FC236}">
                <a16:creationId xmlns:a16="http://schemas.microsoft.com/office/drawing/2014/main" id="{F5BFD4E9-D89A-4746-BCA4-22ED7065E7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61648" y="272428"/>
            <a:ext cx="614756" cy="621652"/>
          </a:xfrm>
          <a:prstGeom prst="rect">
            <a:avLst/>
          </a:prstGeom>
        </p:spPr>
      </p:pic>
      <p:grpSp>
        <p:nvGrpSpPr>
          <p:cNvPr id="15" name="Group 14">
            <a:extLst>
              <a:ext uri="{FF2B5EF4-FFF2-40B4-BE49-F238E27FC236}">
                <a16:creationId xmlns:a16="http://schemas.microsoft.com/office/drawing/2014/main" id="{2C4E1101-A7CC-480F-9634-A26B53B2B05D}"/>
              </a:ext>
            </a:extLst>
          </p:cNvPr>
          <p:cNvGrpSpPr/>
          <p:nvPr/>
        </p:nvGrpSpPr>
        <p:grpSpPr>
          <a:xfrm>
            <a:off x="2191819" y="1472441"/>
            <a:ext cx="8584476" cy="4786674"/>
            <a:chOff x="2601247" y="1572967"/>
            <a:chExt cx="8584476" cy="4786674"/>
          </a:xfrm>
        </p:grpSpPr>
        <p:sp>
          <p:nvSpPr>
            <p:cNvPr id="31" name="TextBox 30">
              <a:extLst>
                <a:ext uri="{FF2B5EF4-FFF2-40B4-BE49-F238E27FC236}">
                  <a16:creationId xmlns:a16="http://schemas.microsoft.com/office/drawing/2014/main" id="{AA18866B-7FDE-4DD2-A83B-DD92D963E7DF}"/>
                </a:ext>
              </a:extLst>
            </p:cNvPr>
            <p:cNvSpPr txBox="1"/>
            <p:nvPr/>
          </p:nvSpPr>
          <p:spPr>
            <a:xfrm>
              <a:off x="6830231" y="1592684"/>
              <a:ext cx="3708056"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white"/>
                  </a:solidFill>
                  <a:effectLst/>
                  <a:uLnTx/>
                  <a:uFillTx/>
                  <a:latin typeface="Source Sans Pro SemiBold" panose="020B0603030403020204" pitchFamily="34" charset="0"/>
                  <a:ea typeface="Source Sans Pro SemiBold" panose="020B0603030403020204" pitchFamily="34" charset="0"/>
                  <a:cs typeface="+mn-cs"/>
                </a:rPr>
                <a:t>Total Funds Mobilized	</a:t>
              </a:r>
            </a:p>
          </p:txBody>
        </p:sp>
        <p:cxnSp>
          <p:nvCxnSpPr>
            <p:cNvPr id="42" name="Straight Connector 41">
              <a:extLst>
                <a:ext uri="{FF2B5EF4-FFF2-40B4-BE49-F238E27FC236}">
                  <a16:creationId xmlns:a16="http://schemas.microsoft.com/office/drawing/2014/main" id="{78E4F8D9-6AF2-45F8-9760-DDB497687091}"/>
                </a:ext>
              </a:extLst>
            </p:cNvPr>
            <p:cNvCxnSpPr>
              <a:cxnSpLocks/>
            </p:cNvCxnSpPr>
            <p:nvPr/>
          </p:nvCxnSpPr>
          <p:spPr>
            <a:xfrm>
              <a:off x="6301643" y="1601046"/>
              <a:ext cx="0" cy="47585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C604D7D2-4A22-4003-8641-C673891E8E4A}"/>
                </a:ext>
              </a:extLst>
            </p:cNvPr>
            <p:cNvGrpSpPr/>
            <p:nvPr/>
          </p:nvGrpSpPr>
          <p:grpSpPr>
            <a:xfrm>
              <a:off x="2775182" y="3040544"/>
              <a:ext cx="7549433" cy="2742277"/>
              <a:chOff x="499018" y="1460178"/>
              <a:chExt cx="7489342" cy="2742277"/>
            </a:xfrm>
          </p:grpSpPr>
          <p:sp>
            <p:nvSpPr>
              <p:cNvPr id="50" name="TextBox 49">
                <a:extLst>
                  <a:ext uri="{FF2B5EF4-FFF2-40B4-BE49-F238E27FC236}">
                    <a16:creationId xmlns:a16="http://schemas.microsoft.com/office/drawing/2014/main" id="{7FA592CA-3BA9-4B73-86C8-FE0ACCE1CF5F}"/>
                  </a:ext>
                </a:extLst>
              </p:cNvPr>
              <p:cNvSpPr txBox="1"/>
              <p:nvPr/>
            </p:nvSpPr>
            <p:spPr>
              <a:xfrm>
                <a:off x="1123566" y="1460178"/>
                <a:ext cx="2367666"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white"/>
                    </a:solidFill>
                    <a:effectLst/>
                    <a:uLnTx/>
                    <a:uFillTx/>
                    <a:latin typeface="Source Sans Pro SemiBold"/>
                    <a:ea typeface="Source Sans Pro SemiBold" panose="020B0603030403020204" pitchFamily="34" charset="0"/>
                    <a:cs typeface="+mn-cs"/>
                  </a:rPr>
                  <a:t>Approved grants</a:t>
                </a:r>
                <a:endParaRPr kumimoji="0" lang="en-CA" sz="1800" b="1" i="0" u="none" strike="noStrike" kern="1200" cap="none" spc="0" normalizeH="0" baseline="0" noProof="0" dirty="0">
                  <a:ln>
                    <a:noFill/>
                  </a:ln>
                  <a:solidFill>
                    <a:prstClr val="white"/>
                  </a:solidFill>
                  <a:effectLst/>
                  <a:uLnTx/>
                  <a:uFillTx/>
                  <a:latin typeface="Source Sans Pro SemiBold" panose="020B0603030403020204" pitchFamily="34" charset="0"/>
                  <a:ea typeface="Source Sans Pro SemiBold" panose="020B0603030403020204" pitchFamily="34" charset="0"/>
                  <a:cs typeface="+mn-cs"/>
                </a:endParaRPr>
              </a:p>
            </p:txBody>
          </p:sp>
          <p:sp>
            <p:nvSpPr>
              <p:cNvPr id="51" name="TextBox 50">
                <a:extLst>
                  <a:ext uri="{FF2B5EF4-FFF2-40B4-BE49-F238E27FC236}">
                    <a16:creationId xmlns:a16="http://schemas.microsoft.com/office/drawing/2014/main" id="{4B8FC27E-A02E-442F-B846-4CDB0BAE305D}"/>
                  </a:ext>
                </a:extLst>
              </p:cNvPr>
              <p:cNvSpPr txBox="1"/>
              <p:nvPr/>
            </p:nvSpPr>
            <p:spPr>
              <a:xfrm>
                <a:off x="1587749" y="1870276"/>
                <a:ext cx="1691623"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B41E53"/>
                    </a:solidFill>
                    <a:effectLst/>
                    <a:uLnTx/>
                    <a:uFillTx/>
                    <a:latin typeface="Calibri" panose="020F0502020204030204"/>
                    <a:ea typeface="Source Sans Pro SemiBold" panose="020B0603030403020204" pitchFamily="34" charset="0"/>
                    <a:cs typeface="+mn-cs"/>
                  </a:rPr>
                  <a:t>544</a:t>
                </a:r>
                <a:endParaRPr kumimoji="0" lang="en-US" sz="3200" b="1" i="0" u="none" strike="noStrike" kern="1200" cap="none" spc="0" normalizeH="0" baseline="0" noProof="0" dirty="0">
                  <a:ln>
                    <a:noFill/>
                  </a:ln>
                  <a:solidFill>
                    <a:srgbClr val="B41E53"/>
                  </a:solidFill>
                  <a:effectLst/>
                  <a:uLnTx/>
                  <a:uFillTx/>
                  <a:latin typeface="Calibri" panose="020F0502020204030204"/>
                  <a:ea typeface="Source Sans Pro SemiBold" panose="020B0603030403020204" pitchFamily="34" charset="0"/>
                  <a:cs typeface="+mn-cs"/>
                </a:endParaRPr>
              </a:p>
            </p:txBody>
          </p:sp>
          <p:sp>
            <p:nvSpPr>
              <p:cNvPr id="52" name="TextBox 51">
                <a:extLst>
                  <a:ext uri="{FF2B5EF4-FFF2-40B4-BE49-F238E27FC236}">
                    <a16:creationId xmlns:a16="http://schemas.microsoft.com/office/drawing/2014/main" id="{659FACA4-B41C-49DC-8F62-0E835652F4C1}"/>
                  </a:ext>
                </a:extLst>
              </p:cNvPr>
              <p:cNvSpPr txBox="1"/>
              <p:nvPr/>
            </p:nvSpPr>
            <p:spPr>
              <a:xfrm>
                <a:off x="917693" y="3046815"/>
                <a:ext cx="2720698" cy="40011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dirty="0">
                    <a:ln>
                      <a:noFill/>
                    </a:ln>
                    <a:solidFill>
                      <a:prstClr val="white"/>
                    </a:solidFill>
                    <a:effectLst/>
                    <a:uLnTx/>
                    <a:uFillTx/>
                    <a:latin typeface="Source Sans Pro SemiBold"/>
                    <a:ea typeface="Source Sans Pro SemiBold" panose="020B0603030403020204" pitchFamily="34" charset="0"/>
                    <a:cs typeface="+mn-cs"/>
                  </a:rPr>
                  <a:t>Proposals received</a:t>
                </a:r>
              </a:p>
            </p:txBody>
          </p:sp>
          <p:sp>
            <p:nvSpPr>
              <p:cNvPr id="53" name="TextBox 52">
                <a:extLst>
                  <a:ext uri="{FF2B5EF4-FFF2-40B4-BE49-F238E27FC236}">
                    <a16:creationId xmlns:a16="http://schemas.microsoft.com/office/drawing/2014/main" id="{AC26A0AF-A0EE-42F7-82DF-C1439003BD97}"/>
                  </a:ext>
                </a:extLst>
              </p:cNvPr>
              <p:cNvSpPr txBox="1"/>
              <p:nvPr/>
            </p:nvSpPr>
            <p:spPr>
              <a:xfrm>
                <a:off x="1311732" y="3494569"/>
                <a:ext cx="1996144"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B41E53"/>
                    </a:solidFill>
                    <a:effectLst/>
                    <a:uLnTx/>
                    <a:uFillTx/>
                    <a:latin typeface="Calibri" panose="020F0502020204030204"/>
                    <a:ea typeface="Source Sans Pro SemiBold" panose="020B0603030403020204" pitchFamily="34" charset="0"/>
                    <a:cs typeface="Calibri"/>
                  </a:rPr>
                  <a:t>11,232</a:t>
                </a:r>
              </a:p>
            </p:txBody>
          </p:sp>
          <p:cxnSp>
            <p:nvCxnSpPr>
              <p:cNvPr id="54" name="Straight Connector 53">
                <a:extLst>
                  <a:ext uri="{FF2B5EF4-FFF2-40B4-BE49-F238E27FC236}">
                    <a16:creationId xmlns:a16="http://schemas.microsoft.com/office/drawing/2014/main" id="{9BE93451-127E-4FCF-B616-0B51B5CF8EAB}"/>
                  </a:ext>
                </a:extLst>
              </p:cNvPr>
              <p:cNvCxnSpPr>
                <a:cxnSpLocks/>
              </p:cNvCxnSpPr>
              <p:nvPr/>
            </p:nvCxnSpPr>
            <p:spPr>
              <a:xfrm>
                <a:off x="499018" y="2805139"/>
                <a:ext cx="748934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a16="http://schemas.microsoft.com/office/drawing/2014/main" id="{21ED7909-6F12-4BF7-B603-902C383BF1A6}"/>
                </a:ext>
              </a:extLst>
            </p:cNvPr>
            <p:cNvSpPr txBox="1"/>
            <p:nvPr/>
          </p:nvSpPr>
          <p:spPr>
            <a:xfrm>
              <a:off x="3667655" y="2006574"/>
              <a:ext cx="1290605" cy="76944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srgbClr val="B41E53"/>
                  </a:solidFill>
                  <a:latin typeface="Calibri" panose="020F0502020204030204"/>
                  <a:ea typeface="Source Sans Pro SemiBold" panose="020B0603030403020204" pitchFamily="34" charset="0"/>
                  <a:cs typeface="Calibri"/>
                </a:rPr>
                <a:t>25</a:t>
              </a:r>
              <a:endParaRPr kumimoji="0" lang="en-US" sz="4400" b="1" i="0" u="none" strike="noStrike" kern="1200" cap="none" spc="0" normalizeH="0" baseline="0" noProof="0" dirty="0">
                <a:ln>
                  <a:noFill/>
                </a:ln>
                <a:solidFill>
                  <a:srgbClr val="B41E53"/>
                </a:solidFill>
                <a:effectLst/>
                <a:uLnTx/>
                <a:uFillTx/>
                <a:latin typeface="Calibri" panose="020F0502020204030204"/>
                <a:ea typeface="Source Sans Pro SemiBold" panose="020B0603030403020204" pitchFamily="34" charset="0"/>
                <a:cs typeface="Calibri"/>
              </a:endParaRPr>
            </a:p>
          </p:txBody>
        </p:sp>
        <p:sp>
          <p:nvSpPr>
            <p:cNvPr id="70" name="TextBox 69">
              <a:extLst>
                <a:ext uri="{FF2B5EF4-FFF2-40B4-BE49-F238E27FC236}">
                  <a16:creationId xmlns:a16="http://schemas.microsoft.com/office/drawing/2014/main" id="{C63A873B-65B3-4533-8346-B89EB82B2B47}"/>
                </a:ext>
              </a:extLst>
            </p:cNvPr>
            <p:cNvSpPr txBox="1"/>
            <p:nvPr/>
          </p:nvSpPr>
          <p:spPr>
            <a:xfrm>
              <a:off x="6783642" y="4628659"/>
              <a:ext cx="4402081" cy="892552"/>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Calibri" panose="020F0502020204030204"/>
                  <a:ea typeface="Source Sans Pro SemiBold" panose="020B0603030403020204" pitchFamily="34" charset="0"/>
                  <a:cs typeface="+mn-cs"/>
                </a:rPr>
                <a:t>Direct Beneficiaries </a:t>
              </a:r>
              <a:r>
                <a:rPr kumimoji="0" lang="en-US" sz="1600" b="0" i="0" u="none" strike="noStrike" kern="1200" cap="none" spc="0" normalizeH="0" baseline="0" noProof="0">
                  <a:ln>
                    <a:noFill/>
                  </a:ln>
                  <a:solidFill>
                    <a:prstClr val="white"/>
                  </a:solidFill>
                  <a:effectLst/>
                  <a:uLnTx/>
                  <a:uFillTx/>
                  <a:latin typeface="Calibri" panose="020F0502020204030204"/>
                  <a:ea typeface="Source Sans Pro SemiBold" panose="020B0603030403020204" pitchFamily="34" charset="0"/>
                  <a:cs typeface="+mn-cs"/>
                </a:rPr>
                <a:t>(cumulative)</a:t>
              </a:r>
              <a:endParaRPr kumimoji="0" lang="en-US" sz="2000" b="0" i="0" u="none" strike="noStrike" kern="1200" cap="none" spc="0" normalizeH="0" baseline="0" noProof="0">
                <a:ln>
                  <a:noFill/>
                </a:ln>
                <a:solidFill>
                  <a:prstClr val="white"/>
                </a:solidFill>
                <a:effectLst/>
                <a:uLnTx/>
                <a:uFillTx/>
                <a:latin typeface="Calibri" panose="020F0502020204030204"/>
                <a:ea typeface="Source Sans Pro SemiBold" panose="020B060303040302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CE0862"/>
                  </a:solidFill>
                  <a:effectLst/>
                  <a:uLnTx/>
                  <a:uFillTx/>
                  <a:latin typeface="Calibri" panose="020F0502020204030204"/>
                  <a:ea typeface="Source Sans Pro SemiBold" panose="020B0603030403020204" pitchFamily="34" charset="0"/>
                  <a:cs typeface="+mn-cs"/>
                </a:rPr>
                <a:t>3.6m</a:t>
              </a:r>
              <a:r>
                <a:rPr kumimoji="0" lang="en-US" sz="2800" b="1" i="0" u="none" strike="noStrike" kern="1200" cap="none" spc="0" normalizeH="0" baseline="0" noProof="0">
                  <a:ln>
                    <a:noFill/>
                  </a:ln>
                  <a:solidFill>
                    <a:srgbClr val="CE0862"/>
                  </a:solidFill>
                  <a:effectLst/>
                  <a:uLnTx/>
                  <a:uFillTx/>
                  <a:latin typeface="Calibri" panose="020F0502020204030204"/>
                  <a:ea typeface="Source Sans Pro SemiBold" panose="020B0603030403020204" pitchFamily="34" charset="0"/>
                  <a:cs typeface="+mn-cs"/>
                </a:rPr>
                <a:t> </a:t>
              </a:r>
              <a:r>
                <a:rPr kumimoji="0" lang="en-US" sz="2400" b="0" i="0" u="none" strike="noStrike" kern="1200" cap="none" spc="0" normalizeH="0" baseline="0" noProof="0">
                  <a:ln>
                    <a:noFill/>
                  </a:ln>
                  <a:solidFill>
                    <a:srgbClr val="CE0862"/>
                  </a:solidFill>
                  <a:effectLst/>
                  <a:uLnTx/>
                  <a:uFillTx/>
                  <a:latin typeface="Calibri" panose="020F0502020204030204"/>
                  <a:ea typeface="Source Sans Pro SemiBold" panose="020B0603030403020204" pitchFamily="34" charset="0"/>
                  <a:cs typeface="+mn-cs"/>
                </a:rPr>
                <a:t>(72% women &amp; girls)</a:t>
              </a:r>
              <a:endParaRPr kumimoji="0" lang="en-US" sz="2800" b="0" i="0" u="none" strike="noStrike" kern="1200" cap="none" spc="0" normalizeH="0" baseline="0" noProof="0">
                <a:ln>
                  <a:noFill/>
                </a:ln>
                <a:solidFill>
                  <a:srgbClr val="CE0862"/>
                </a:solidFill>
                <a:effectLst/>
                <a:uLnTx/>
                <a:uFillTx/>
                <a:latin typeface="Calibri" panose="020F0502020204030204"/>
                <a:ea typeface="Source Sans Pro SemiBold" panose="020B0603030403020204" pitchFamily="34" charset="0"/>
                <a:cs typeface="+mn-cs"/>
              </a:endParaRPr>
            </a:p>
          </p:txBody>
        </p:sp>
        <p:sp>
          <p:nvSpPr>
            <p:cNvPr id="72" name="TextBox 71">
              <a:extLst>
                <a:ext uri="{FF2B5EF4-FFF2-40B4-BE49-F238E27FC236}">
                  <a16:creationId xmlns:a16="http://schemas.microsoft.com/office/drawing/2014/main" id="{6C7DC483-C069-4A68-9EEE-87385EFC86F6}"/>
                </a:ext>
              </a:extLst>
            </p:cNvPr>
            <p:cNvSpPr txBox="1"/>
            <p:nvPr/>
          </p:nvSpPr>
          <p:spPr>
            <a:xfrm>
              <a:off x="6800078" y="5467089"/>
              <a:ext cx="4147431"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Calibri" panose="020F0502020204030204"/>
                  <a:ea typeface="Source Sans Pro SemiBold" panose="020B0603030403020204" pitchFamily="34" charset="0"/>
                  <a:cs typeface="+mn-cs"/>
                </a:rPr>
                <a:t>Indirect Beneficiaries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CE0862"/>
                  </a:solidFill>
                  <a:effectLst/>
                  <a:uLnTx/>
                  <a:uFillTx/>
                  <a:latin typeface="Calibri" panose="020F0502020204030204"/>
                  <a:ea typeface="Source Sans Pro SemiBold" panose="020B0603030403020204" pitchFamily="34" charset="0"/>
                  <a:cs typeface="+mn-cs"/>
                </a:rPr>
                <a:t>17.0m</a:t>
              </a:r>
              <a:endParaRPr kumimoji="0" lang="en-US" sz="2000" b="1" i="0" u="none" strike="noStrike" kern="1200" cap="none" spc="0" normalizeH="0" baseline="0" noProof="0">
                <a:ln>
                  <a:noFill/>
                </a:ln>
                <a:solidFill>
                  <a:srgbClr val="CE0862"/>
                </a:solidFill>
                <a:effectLst/>
                <a:uLnTx/>
                <a:uFillTx/>
                <a:latin typeface="Calibri" panose="020F0502020204030204"/>
                <a:ea typeface="Source Sans Pro SemiBold" panose="020B0603030403020204" pitchFamily="34" charset="0"/>
                <a:cs typeface="+mn-cs"/>
              </a:endParaRPr>
            </a:p>
          </p:txBody>
        </p:sp>
        <p:sp>
          <p:nvSpPr>
            <p:cNvPr id="37" name="TextBox 36">
              <a:extLst>
                <a:ext uri="{FF2B5EF4-FFF2-40B4-BE49-F238E27FC236}">
                  <a16:creationId xmlns:a16="http://schemas.microsoft.com/office/drawing/2014/main" id="{7214971C-7C88-4E63-B2AA-AD97C190EF17}"/>
                </a:ext>
              </a:extLst>
            </p:cNvPr>
            <p:cNvSpPr txBox="1"/>
            <p:nvPr/>
          </p:nvSpPr>
          <p:spPr>
            <a:xfrm>
              <a:off x="6934340" y="1962720"/>
              <a:ext cx="3499839" cy="70788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B41E53"/>
                  </a:solidFill>
                  <a:effectLst/>
                  <a:uLnTx/>
                  <a:uFillTx/>
                  <a:latin typeface="Calibri" panose="020F0502020204030204"/>
                  <a:ea typeface="Source Sans Pro SemiBold" panose="020B0603030403020204" pitchFamily="34" charset="0"/>
                  <a:cs typeface="+mn-cs"/>
                </a:rPr>
                <a:t>$ 130 million</a:t>
              </a:r>
              <a:endParaRPr kumimoji="0" lang="en-US" sz="3200" b="1" i="0" u="none" strike="noStrike" kern="1200" cap="none" spc="0" normalizeH="0" baseline="0" noProof="0" dirty="0">
                <a:ln>
                  <a:noFill/>
                </a:ln>
                <a:solidFill>
                  <a:srgbClr val="B41E53"/>
                </a:solidFill>
                <a:effectLst/>
                <a:uLnTx/>
                <a:uFillTx/>
                <a:latin typeface="Calibri" panose="020F0502020204030204"/>
                <a:ea typeface="Source Sans Pro SemiBold" panose="020B0603030403020204" pitchFamily="34" charset="0"/>
                <a:cs typeface="+mn-cs"/>
              </a:endParaRPr>
            </a:p>
          </p:txBody>
        </p:sp>
        <p:sp>
          <p:nvSpPr>
            <p:cNvPr id="38" name="TextBox 37">
              <a:extLst>
                <a:ext uri="{FF2B5EF4-FFF2-40B4-BE49-F238E27FC236}">
                  <a16:creationId xmlns:a16="http://schemas.microsoft.com/office/drawing/2014/main" id="{F25005DD-E011-4E2E-BC75-64362E0CA0DA}"/>
                </a:ext>
              </a:extLst>
            </p:cNvPr>
            <p:cNvSpPr txBox="1"/>
            <p:nvPr/>
          </p:nvSpPr>
          <p:spPr>
            <a:xfrm>
              <a:off x="2601247" y="1572967"/>
              <a:ext cx="3766942" cy="369332"/>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dirty="0">
                  <a:ln>
                    <a:noFill/>
                  </a:ln>
                  <a:solidFill>
                    <a:prstClr val="white"/>
                  </a:solidFill>
                  <a:effectLst/>
                  <a:uLnTx/>
                  <a:uFillTx/>
                  <a:latin typeface="Source Sans Pro SemiBold"/>
                  <a:ea typeface="Source Sans Pro SemiBold" panose="020B0603030403020204" pitchFamily="34" charset="0"/>
                  <a:cs typeface="+mn-cs"/>
                </a:rPr>
                <a:t>Country/Multi-country Allocations</a:t>
              </a:r>
            </a:p>
          </p:txBody>
        </p:sp>
        <p:sp>
          <p:nvSpPr>
            <p:cNvPr id="39" name="TextBox 38">
              <a:extLst>
                <a:ext uri="{FF2B5EF4-FFF2-40B4-BE49-F238E27FC236}">
                  <a16:creationId xmlns:a16="http://schemas.microsoft.com/office/drawing/2014/main" id="{535D20C9-56E2-4DE1-A556-D49977237849}"/>
                </a:ext>
              </a:extLst>
            </p:cNvPr>
            <p:cNvSpPr txBox="1"/>
            <p:nvPr/>
          </p:nvSpPr>
          <p:spPr>
            <a:xfrm>
              <a:off x="7667827" y="3435944"/>
              <a:ext cx="1290605" cy="707886"/>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B41E53"/>
                  </a:solidFill>
                  <a:effectLst/>
                  <a:uLnTx/>
                  <a:uFillTx/>
                  <a:latin typeface="Calibri" panose="020F0502020204030204"/>
                  <a:ea typeface="Source Sans Pro SemiBold" panose="020B0603030403020204" pitchFamily="34" charset="0"/>
                  <a:cs typeface="Calibri"/>
                </a:rPr>
                <a:t>921</a:t>
              </a:r>
            </a:p>
          </p:txBody>
        </p:sp>
        <p:sp>
          <p:nvSpPr>
            <p:cNvPr id="40" name="TextBox 39">
              <a:extLst>
                <a:ext uri="{FF2B5EF4-FFF2-40B4-BE49-F238E27FC236}">
                  <a16:creationId xmlns:a16="http://schemas.microsoft.com/office/drawing/2014/main" id="{5DD2ED91-EFA9-4752-BC76-8119DD0775D7}"/>
                </a:ext>
              </a:extLst>
            </p:cNvPr>
            <p:cNvSpPr txBox="1"/>
            <p:nvPr/>
          </p:nvSpPr>
          <p:spPr>
            <a:xfrm>
              <a:off x="7363697" y="2959926"/>
              <a:ext cx="215374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2000" b="1" i="0" u="none" strike="noStrike" kern="1200" cap="none" spc="0" normalizeH="0" baseline="0" noProof="0">
                  <a:ln>
                    <a:noFill/>
                  </a:ln>
                  <a:solidFill>
                    <a:prstClr val="white"/>
                  </a:solidFill>
                  <a:effectLst/>
                  <a:uLnTx/>
                  <a:uFillTx/>
                  <a:latin typeface="Source Sans Pro SemiBold" panose="020B0603030403020204" pitchFamily="34" charset="0"/>
                  <a:ea typeface="Source Sans Pro SemiBold" panose="020B0603030403020204" pitchFamily="34" charset="0"/>
                  <a:cs typeface="+mn-cs"/>
                </a:rPr>
                <a:t>CSOs Supported</a:t>
              </a:r>
            </a:p>
          </p:txBody>
        </p:sp>
        <p:cxnSp>
          <p:nvCxnSpPr>
            <p:cNvPr id="43" name="Straight Connector 42">
              <a:extLst>
                <a:ext uri="{FF2B5EF4-FFF2-40B4-BE49-F238E27FC236}">
                  <a16:creationId xmlns:a16="http://schemas.microsoft.com/office/drawing/2014/main" id="{71D40AEF-5BBC-4A96-A3FC-7C9EEF122A6D}"/>
                </a:ext>
              </a:extLst>
            </p:cNvPr>
            <p:cNvCxnSpPr>
              <a:cxnSpLocks/>
            </p:cNvCxnSpPr>
            <p:nvPr/>
          </p:nvCxnSpPr>
          <p:spPr>
            <a:xfrm>
              <a:off x="2775181" y="2802819"/>
              <a:ext cx="74568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033420A3-5B3A-407D-91D4-13BE1F7E42E3}"/>
              </a:ext>
            </a:extLst>
          </p:cNvPr>
          <p:cNvSpPr txBox="1"/>
          <p:nvPr/>
        </p:nvSpPr>
        <p:spPr>
          <a:xfrm>
            <a:off x="173621" y="6456371"/>
            <a:ext cx="2903336" cy="27699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white"/>
                </a:solidFill>
                <a:effectLst/>
                <a:uLnTx/>
                <a:uFillTx/>
                <a:latin typeface="Calibri" panose="020F0502020204030204"/>
                <a:ea typeface="+mn-ea"/>
                <a:cs typeface="+mn-cs"/>
              </a:rPr>
              <a:t>As of </a:t>
            </a:r>
            <a:r>
              <a:rPr lang="en-US" sz="1200" i="1" dirty="0">
                <a:solidFill>
                  <a:prstClr val="white"/>
                </a:solidFill>
                <a:latin typeface="Calibri" panose="020F0502020204030204"/>
              </a:rPr>
              <a:t>15</a:t>
            </a:r>
            <a:r>
              <a:rPr kumimoji="0" lang="en-US" sz="1200" b="0" i="1" u="none" strike="noStrike" kern="1200" cap="none" spc="0" normalizeH="0" baseline="0" noProof="0" dirty="0">
                <a:ln>
                  <a:noFill/>
                </a:ln>
                <a:solidFill>
                  <a:prstClr val="white"/>
                </a:solidFill>
                <a:effectLst/>
                <a:uLnTx/>
                <a:uFillTx/>
                <a:latin typeface="Calibri" panose="020F0502020204030204"/>
                <a:ea typeface="+mn-ea"/>
                <a:cs typeface="+mn-cs"/>
              </a:rPr>
              <a:t> January 2023</a:t>
            </a:r>
            <a:endParaRPr kumimoji="0" lang="en-CA" sz="1200" b="0"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1289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92B4-8921-4973-9CB6-681E663A4318}"/>
              </a:ext>
            </a:extLst>
          </p:cNvPr>
          <p:cNvSpPr>
            <a:spLocks noGrp="1"/>
          </p:cNvSpPr>
          <p:nvPr>
            <p:ph type="title"/>
          </p:nvPr>
        </p:nvSpPr>
        <p:spPr>
          <a:xfrm>
            <a:off x="323842" y="141760"/>
            <a:ext cx="11650639" cy="1306738"/>
          </a:xfrm>
        </p:spPr>
        <p:txBody>
          <a:bodyPr>
            <a:normAutofit/>
          </a:bodyPr>
          <a:lstStyle/>
          <a:p>
            <a:r>
              <a:rPr lang="en-US" sz="2900" b="1" dirty="0">
                <a:solidFill>
                  <a:srgbClr val="099BDD"/>
                </a:solidFill>
                <a:latin typeface="Source Sans Pro SemiBold"/>
                <a:ea typeface="Source Sans Pro SemiBold"/>
              </a:rPr>
              <a:t>WPHF Global Learning Hub (L-HUB) </a:t>
            </a:r>
          </a:p>
        </p:txBody>
      </p:sp>
      <p:sp>
        <p:nvSpPr>
          <p:cNvPr id="7" name="TextBox 6">
            <a:extLst>
              <a:ext uri="{FF2B5EF4-FFF2-40B4-BE49-F238E27FC236}">
                <a16:creationId xmlns:a16="http://schemas.microsoft.com/office/drawing/2014/main" id="{6338C080-8B62-4D16-99F3-9B7357D52CB4}"/>
              </a:ext>
            </a:extLst>
          </p:cNvPr>
          <p:cNvSpPr txBox="1"/>
          <p:nvPr/>
        </p:nvSpPr>
        <p:spPr>
          <a:xfrm>
            <a:off x="0" y="939115"/>
            <a:ext cx="10208714" cy="400110"/>
          </a:xfrm>
          <a:prstGeom prst="rect">
            <a:avLst/>
          </a:prstGeom>
          <a:noFill/>
        </p:spPr>
        <p:txBody>
          <a:bodyPr wrap="square" lIns="91440" tIns="45720" rIns="91440" bIns="45720" anchor="t">
            <a:spAutoFit/>
          </a:bodyPr>
          <a:lstStyle/>
          <a:p>
            <a:pPr lvl="1" fontAlgn="base"/>
            <a:r>
              <a:rPr lang="en-US" sz="2000" b="1" dirty="0">
                <a:solidFill>
                  <a:srgbClr val="B41E53"/>
                </a:solidFill>
                <a:latin typeface="Source Sans Pro"/>
                <a:ea typeface="Source Sans Pro"/>
              </a:rPr>
              <a:t>Building Community, Capacity &amp; Knowledge Exchange for our Partners </a:t>
            </a:r>
            <a:endParaRPr lang="en-US" sz="2000" b="1" dirty="0">
              <a:solidFill>
                <a:srgbClr val="B41E53"/>
              </a:solidFill>
              <a:latin typeface="Source Sans Pro" panose="020B0503030403020204" pitchFamily="34" charset="0"/>
              <a:ea typeface="Source Sans Pro" panose="020B0503030403020204" pitchFamily="34" charset="0"/>
            </a:endParaRPr>
          </a:p>
        </p:txBody>
      </p:sp>
      <p:sp>
        <p:nvSpPr>
          <p:cNvPr id="11" name="Rectangle 10">
            <a:extLst>
              <a:ext uri="{FF2B5EF4-FFF2-40B4-BE49-F238E27FC236}">
                <a16:creationId xmlns:a16="http://schemas.microsoft.com/office/drawing/2014/main" id="{BA16B63A-9639-4E40-BDC1-A08B18A19979}"/>
              </a:ext>
            </a:extLst>
          </p:cNvPr>
          <p:cNvSpPr/>
          <p:nvPr/>
        </p:nvSpPr>
        <p:spPr>
          <a:xfrm>
            <a:off x="214535" y="1500499"/>
            <a:ext cx="7797940" cy="4708981"/>
          </a:xfrm>
          <a:prstGeom prst="rect">
            <a:avLst/>
          </a:prstGeom>
        </p:spPr>
        <p:txBody>
          <a:bodyPr wrap="square" lIns="91440" tIns="45720" rIns="91440" bIns="45720" anchor="t">
            <a:spAutoFit/>
          </a:bodyPr>
          <a:lstStyle/>
          <a:p>
            <a:pPr marL="742950" lvl="1" indent="-285750">
              <a:spcAft>
                <a:spcPts val="1200"/>
              </a:spcAft>
              <a:buClr>
                <a:schemeClr val="accent5"/>
              </a:buClr>
              <a:buFont typeface="Wingdings" panose="05000000000000000000" pitchFamily="2" charset="2"/>
              <a:buChar char="§"/>
            </a:pPr>
            <a:r>
              <a:rPr lang="en-US" dirty="0">
                <a:ea typeface="+mn-lt"/>
                <a:cs typeface="+mn-lt"/>
              </a:rPr>
              <a:t>In fulfillment of its mandate to serve as a global knowledge center for local civil society organizations (CSOs) working on the front lines of conflict and crises,</a:t>
            </a:r>
            <a:r>
              <a:rPr lang="en-US" dirty="0"/>
              <a:t> WPHF established its </a:t>
            </a:r>
            <a:r>
              <a:rPr lang="en-US" dirty="0">
                <a:solidFill>
                  <a:schemeClr val="accent2"/>
                </a:solidFill>
                <a:ea typeface="+mn-lt"/>
                <a:cs typeface="+mn-lt"/>
              </a:rPr>
              <a:t>Global Learning Hub (L-HUB)</a:t>
            </a:r>
            <a:r>
              <a:rPr lang="en-US" dirty="0"/>
              <a:t> to enable CSO partners from across the world to connect, strengthen their networks, share best practices, and develop their skills and capacity.</a:t>
            </a:r>
            <a:endParaRPr lang="en-US" dirty="0">
              <a:solidFill>
                <a:srgbClr val="009FE4"/>
              </a:solidFill>
              <a:ea typeface="+mn-lt"/>
              <a:cs typeface="+mn-lt"/>
            </a:endParaRPr>
          </a:p>
          <a:p>
            <a:pPr marL="742950" lvl="1" indent="-285750">
              <a:spcAft>
                <a:spcPts val="1200"/>
              </a:spcAft>
              <a:buClr>
                <a:schemeClr val="accent5"/>
              </a:buClr>
              <a:buFont typeface="Wingdings,Sans-Serif" panose="05000000000000000000" pitchFamily="2" charset="2"/>
              <a:buChar char="§"/>
            </a:pPr>
            <a:r>
              <a:rPr lang="en-US" dirty="0">
                <a:ea typeface="+mn-lt"/>
                <a:cs typeface="+mn-lt"/>
              </a:rPr>
              <a:t>The L-HUB constitutes the </a:t>
            </a:r>
            <a:r>
              <a:rPr lang="en-US" dirty="0">
                <a:solidFill>
                  <a:schemeClr val="accent2"/>
                </a:solidFill>
                <a:ea typeface="+mn-lt"/>
                <a:cs typeface="+mn-lt"/>
              </a:rPr>
              <a:t>Capacity Building Programme</a:t>
            </a:r>
            <a:r>
              <a:rPr lang="en-US" dirty="0">
                <a:ea typeface="+mn-lt"/>
                <a:cs typeface="+mn-lt"/>
              </a:rPr>
              <a:t>, the</a:t>
            </a:r>
            <a:r>
              <a:rPr lang="en-US" dirty="0">
                <a:solidFill>
                  <a:schemeClr val="accent2"/>
                </a:solidFill>
                <a:ea typeface="+mn-lt"/>
                <a:cs typeface="+mn-lt"/>
              </a:rPr>
              <a:t> Peer Exchange Series, </a:t>
            </a:r>
            <a:r>
              <a:rPr lang="en-US" dirty="0">
                <a:ea typeface="+mn-lt"/>
                <a:cs typeface="+mn-lt"/>
              </a:rPr>
              <a:t>the </a:t>
            </a:r>
            <a:r>
              <a:rPr lang="en-US" dirty="0">
                <a:solidFill>
                  <a:schemeClr val="accent2"/>
                </a:solidFill>
                <a:ea typeface="+mn-lt"/>
                <a:cs typeface="+mn-lt"/>
              </a:rPr>
              <a:t>Digital Platform,</a:t>
            </a:r>
            <a:r>
              <a:rPr lang="en-US" dirty="0">
                <a:ea typeface="+mn-lt"/>
                <a:cs typeface="+mn-lt"/>
              </a:rPr>
              <a:t> the</a:t>
            </a:r>
            <a:r>
              <a:rPr lang="en-US" dirty="0">
                <a:solidFill>
                  <a:srgbClr val="FF0000"/>
                </a:solidFill>
                <a:ea typeface="+mn-lt"/>
                <a:cs typeface="+mn-lt"/>
              </a:rPr>
              <a:t> </a:t>
            </a:r>
            <a:r>
              <a:rPr lang="en-US" dirty="0">
                <a:solidFill>
                  <a:schemeClr val="accent2"/>
                </a:solidFill>
                <a:ea typeface="+mn-lt"/>
                <a:cs typeface="+mn-lt"/>
              </a:rPr>
              <a:t>Facebook Group </a:t>
            </a:r>
            <a:r>
              <a:rPr lang="en-US" dirty="0">
                <a:ea typeface="+mn-lt"/>
                <a:cs typeface="+mn-lt"/>
              </a:rPr>
              <a:t>and</a:t>
            </a:r>
            <a:r>
              <a:rPr lang="en-US" dirty="0">
                <a:solidFill>
                  <a:schemeClr val="accent2"/>
                </a:solidFill>
                <a:ea typeface="+mn-lt"/>
                <a:cs typeface="+mn-lt"/>
              </a:rPr>
              <a:t> email monthly updates</a:t>
            </a:r>
            <a:r>
              <a:rPr lang="en-US" dirty="0">
                <a:ea typeface="+mn-lt"/>
                <a:cs typeface="+mn-lt"/>
              </a:rPr>
              <a:t>.</a:t>
            </a:r>
            <a:r>
              <a:rPr lang="en-US" dirty="0">
                <a:solidFill>
                  <a:schemeClr val="accent2"/>
                </a:solidFill>
                <a:ea typeface="+mn-lt"/>
                <a:cs typeface="+mn-lt"/>
              </a:rPr>
              <a:t> </a:t>
            </a:r>
          </a:p>
          <a:p>
            <a:pPr marL="742950" lvl="1" indent="-285750">
              <a:spcAft>
                <a:spcPts val="1200"/>
              </a:spcAft>
              <a:buClr>
                <a:schemeClr val="accent5"/>
              </a:buClr>
              <a:buFont typeface="Wingdings,Sans-Serif" panose="05000000000000000000" pitchFamily="2" charset="2"/>
              <a:buChar char="§"/>
            </a:pPr>
            <a:r>
              <a:rPr lang="en-US" dirty="0">
                <a:ea typeface="+mn-lt"/>
                <a:cs typeface="+mn-lt"/>
              </a:rPr>
              <a:t>To date, the L-HUB has engaged over</a:t>
            </a:r>
            <a:r>
              <a:rPr lang="en-US" dirty="0">
                <a:solidFill>
                  <a:schemeClr val="accent2"/>
                </a:solidFill>
                <a:ea typeface="+mn-lt"/>
                <a:cs typeface="+mn-lt"/>
              </a:rPr>
              <a:t> 260 unique civil society organizations</a:t>
            </a:r>
            <a:r>
              <a:rPr lang="en-US" dirty="0">
                <a:ea typeface="+mn-lt"/>
                <a:cs typeface="+mn-lt"/>
              </a:rPr>
              <a:t> and </a:t>
            </a:r>
            <a:r>
              <a:rPr lang="en-US" dirty="0">
                <a:solidFill>
                  <a:schemeClr val="accent2"/>
                </a:solidFill>
                <a:ea typeface="+mn-lt"/>
                <a:cs typeface="+mn-lt"/>
              </a:rPr>
              <a:t>86,1% of CSOs reported using new knowledge and skills </a:t>
            </a:r>
            <a:r>
              <a:rPr lang="en-US" dirty="0">
                <a:solidFill>
                  <a:srgbClr val="002D41"/>
                </a:solidFill>
                <a:ea typeface="+mn-lt"/>
                <a:cs typeface="+mn-lt"/>
              </a:rPr>
              <a:t>from WPHF capacity building programme.</a:t>
            </a:r>
            <a:endParaRPr lang="en-US" dirty="0"/>
          </a:p>
          <a:p>
            <a:pPr marL="742950" lvl="1" indent="-285750">
              <a:spcAft>
                <a:spcPts val="1200"/>
              </a:spcAft>
              <a:buClr>
                <a:schemeClr val="accent5"/>
              </a:buClr>
              <a:buFont typeface="Wingdings" panose="05000000000000000000" pitchFamily="2" charset="2"/>
              <a:buChar char="§"/>
            </a:pPr>
            <a:r>
              <a:rPr lang="en-US" dirty="0">
                <a:ea typeface="+mn-lt"/>
                <a:cs typeface="+mn-lt"/>
              </a:rPr>
              <a:t> The L-HUB has expanded to include the </a:t>
            </a:r>
            <a:r>
              <a:rPr lang="en-US" dirty="0">
                <a:solidFill>
                  <a:schemeClr val="accent2"/>
                </a:solidFill>
                <a:ea typeface="+mn-lt"/>
                <a:cs typeface="+mn-lt"/>
              </a:rPr>
              <a:t>CSO Peer Learning Awards</a:t>
            </a:r>
            <a:r>
              <a:rPr lang="en-US" dirty="0">
                <a:ea typeface="+mn-lt"/>
                <a:cs typeface="+mn-lt"/>
              </a:rPr>
              <a:t> and the </a:t>
            </a:r>
            <a:r>
              <a:rPr lang="en-US" dirty="0">
                <a:solidFill>
                  <a:schemeClr val="accent2"/>
                </a:solidFill>
                <a:ea typeface="+mn-lt"/>
                <a:cs typeface="+mn-lt"/>
              </a:rPr>
              <a:t>Mentorship Scheme</a:t>
            </a:r>
            <a:r>
              <a:rPr lang="en-US" dirty="0">
                <a:ea typeface="+mn-lt"/>
                <a:cs typeface="+mn-lt"/>
              </a:rPr>
              <a:t> leveraging the expertise of Germany's Action Network on Forced Displacement to provide training, knowledge exchange and mentoring opportunities to CSOs.</a:t>
            </a:r>
          </a:p>
        </p:txBody>
      </p:sp>
      <p:pic>
        <p:nvPicPr>
          <p:cNvPr id="15" name="Picture 4">
            <a:extLst>
              <a:ext uri="{FF2B5EF4-FFF2-40B4-BE49-F238E27FC236}">
                <a16:creationId xmlns:a16="http://schemas.microsoft.com/office/drawing/2014/main" id="{675A32C0-131B-4640-A450-79F85D54963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1129140" y="278124"/>
            <a:ext cx="739018" cy="739018"/>
          </a:xfrm>
          <a:prstGeom prst="rect">
            <a:avLst/>
          </a:prstGeom>
        </p:spPr>
      </p:pic>
      <p:pic>
        <p:nvPicPr>
          <p:cNvPr id="14" name="Picture 13">
            <a:hlinkClick r:id="rId4"/>
            <a:extLst>
              <a:ext uri="{FF2B5EF4-FFF2-40B4-BE49-F238E27FC236}">
                <a16:creationId xmlns:a16="http://schemas.microsoft.com/office/drawing/2014/main" id="{E34565BF-D446-45C5-A235-D52E22A0BA3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31713" y="1500499"/>
            <a:ext cx="3872875" cy="1642533"/>
          </a:xfrm>
          <a:prstGeom prst="rect">
            <a:avLst/>
          </a:prstGeom>
        </p:spPr>
      </p:pic>
      <p:pic>
        <p:nvPicPr>
          <p:cNvPr id="4" name="Picture 4" descr="Graphical user interface&#10;&#10;Description automatically generated">
            <a:extLst>
              <a:ext uri="{FF2B5EF4-FFF2-40B4-BE49-F238E27FC236}">
                <a16:creationId xmlns:a16="http://schemas.microsoft.com/office/drawing/2014/main" id="{88302F53-A7BE-4AA0-8742-4463651BF64D}"/>
              </a:ext>
            </a:extLst>
          </p:cNvPr>
          <p:cNvPicPr>
            <a:picLocks noChangeAspect="1"/>
          </p:cNvPicPr>
          <p:nvPr/>
        </p:nvPicPr>
        <p:blipFill>
          <a:blip r:embed="rId6"/>
          <a:stretch>
            <a:fillRect/>
          </a:stretch>
        </p:blipFill>
        <p:spPr>
          <a:xfrm>
            <a:off x="8138711" y="3428580"/>
            <a:ext cx="3809999" cy="2378528"/>
          </a:xfrm>
          <a:prstGeom prst="rect">
            <a:avLst/>
          </a:prstGeom>
        </p:spPr>
      </p:pic>
    </p:spTree>
    <p:extLst>
      <p:ext uri="{BB962C8B-B14F-4D97-AF65-F5344CB8AC3E}">
        <p14:creationId xmlns:p14="http://schemas.microsoft.com/office/powerpoint/2010/main" val="3867595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10F400-D571-1284-FAB7-DFCDD7273106}"/>
              </a:ext>
            </a:extLst>
          </p:cNvPr>
          <p:cNvPicPr>
            <a:picLocks noChangeAspect="1"/>
          </p:cNvPicPr>
          <p:nvPr/>
        </p:nvPicPr>
        <p:blipFill rotWithShape="1">
          <a:blip r:embed="rId2"/>
          <a:srcRect l="17489" r="24531"/>
          <a:stretch/>
        </p:blipFill>
        <p:spPr>
          <a:xfrm>
            <a:off x="7060022" y="0"/>
            <a:ext cx="5131978" cy="6858000"/>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
        <p:nvSpPr>
          <p:cNvPr id="5" name="Title 4">
            <a:extLst>
              <a:ext uri="{FF2B5EF4-FFF2-40B4-BE49-F238E27FC236}">
                <a16:creationId xmlns:a16="http://schemas.microsoft.com/office/drawing/2014/main" id="{8D88BBF0-5005-4888-A224-A4D7C64157A4}"/>
              </a:ext>
            </a:extLst>
          </p:cNvPr>
          <p:cNvSpPr>
            <a:spLocks noGrp="1"/>
          </p:cNvSpPr>
          <p:nvPr>
            <p:ph type="title"/>
          </p:nvPr>
        </p:nvSpPr>
        <p:spPr>
          <a:xfrm>
            <a:off x="538482" y="180542"/>
            <a:ext cx="5179848" cy="914222"/>
          </a:xfrm>
        </p:spPr>
        <p:txBody>
          <a:bodyPr>
            <a:normAutofit/>
          </a:bodyPr>
          <a:lstStyle/>
          <a:p>
            <a:r>
              <a:rPr lang="en-US" sz="4400" dirty="0">
                <a:solidFill>
                  <a:schemeClr val="accent2"/>
                </a:solidFill>
                <a:latin typeface="Source Sans Pro SemiBold" panose="020B0603030403020204" pitchFamily="34" charset="0"/>
                <a:ea typeface="Source Sans Pro SemiBold" panose="020B0603030403020204" pitchFamily="34" charset="0"/>
              </a:rPr>
              <a:t>WPHF in Palestine</a:t>
            </a:r>
            <a:endParaRPr lang="en-CA" sz="4400" dirty="0">
              <a:solidFill>
                <a:schemeClr val="accent2"/>
              </a:solidFill>
              <a:latin typeface="Source Sans Pro SemiBold" panose="020B0603030403020204" pitchFamily="34" charset="0"/>
              <a:ea typeface="Source Sans Pro SemiBold" panose="020B0603030403020204" pitchFamily="34" charset="0"/>
            </a:endParaRPr>
          </a:p>
        </p:txBody>
      </p:sp>
      <p:sp>
        <p:nvSpPr>
          <p:cNvPr id="2" name="Slide Number Placeholder 1">
            <a:extLst>
              <a:ext uri="{FF2B5EF4-FFF2-40B4-BE49-F238E27FC236}">
                <a16:creationId xmlns:a16="http://schemas.microsoft.com/office/drawing/2014/main" id="{90C2CE46-6405-4031-8E0D-18125E80144B}"/>
              </a:ext>
            </a:extLst>
          </p:cNvPr>
          <p:cNvSpPr>
            <a:spLocks noGrp="1"/>
          </p:cNvSpPr>
          <p:nvPr>
            <p:ph type="sldNum" sz="quarter" idx="10"/>
          </p:nvPr>
        </p:nvSpPr>
        <p:spPr/>
        <p:txBody>
          <a:bodyPr/>
          <a:lstStyle/>
          <a:p>
            <a:fld id="{8AB3F92E-EDB3-A342-AA57-478032349917}" type="slidenum">
              <a:rPr lang="en-US" smtClean="0"/>
              <a:t>8</a:t>
            </a:fld>
            <a:endParaRPr lang="en-US"/>
          </a:p>
        </p:txBody>
      </p:sp>
      <p:sp>
        <p:nvSpPr>
          <p:cNvPr id="4" name="TextBox 3">
            <a:extLst>
              <a:ext uri="{FF2B5EF4-FFF2-40B4-BE49-F238E27FC236}">
                <a16:creationId xmlns:a16="http://schemas.microsoft.com/office/drawing/2014/main" id="{7553A4BF-11E1-4595-AFA3-1ABE97540DF4}"/>
              </a:ext>
            </a:extLst>
          </p:cNvPr>
          <p:cNvSpPr txBox="1"/>
          <p:nvPr/>
        </p:nvSpPr>
        <p:spPr>
          <a:xfrm>
            <a:off x="344515" y="953823"/>
            <a:ext cx="6715507" cy="5626027"/>
          </a:xfrm>
          <a:prstGeom prst="rect">
            <a:avLst/>
          </a:prstGeom>
          <a:noFill/>
        </p:spPr>
        <p:txBody>
          <a:bodyPr wrap="square">
            <a:spAutoFit/>
          </a:bodyPr>
          <a:lstStyle/>
          <a:p>
            <a:pPr marL="285750" indent="-285750">
              <a:lnSpc>
                <a:spcPct val="150000"/>
              </a:lnSpc>
              <a:buClr>
                <a:srgbClr val="CE0862"/>
              </a:buClr>
              <a:buFont typeface="Wingdings" panose="05000000000000000000" pitchFamily="2" charset="2"/>
              <a:buChar char="§"/>
            </a:pPr>
            <a:r>
              <a:rPr lang="en-US" sz="2200" dirty="0"/>
              <a:t>Active in Palestine since 2020, in the Gaza Strip and the West Bank, in particular Hebron. </a:t>
            </a:r>
          </a:p>
          <a:p>
            <a:pPr marL="285750" indent="-285750">
              <a:lnSpc>
                <a:spcPct val="150000"/>
              </a:lnSpc>
              <a:buClr>
                <a:srgbClr val="CE0862"/>
              </a:buClr>
              <a:buFont typeface="Wingdings" panose="05000000000000000000" pitchFamily="2" charset="2"/>
              <a:buChar char="§"/>
            </a:pPr>
            <a:r>
              <a:rPr lang="en-US" sz="2200" b="1" dirty="0"/>
              <a:t>14 projects</a:t>
            </a:r>
            <a:r>
              <a:rPr lang="en-US" sz="2200" dirty="0"/>
              <a:t>, supporting </a:t>
            </a:r>
            <a:r>
              <a:rPr lang="en-US" sz="2200" b="1" dirty="0"/>
              <a:t>26 local women’s rights civil society organizations</a:t>
            </a:r>
            <a:r>
              <a:rPr lang="en-US" sz="2200" dirty="0"/>
              <a:t>’ and benefitting </a:t>
            </a:r>
            <a:r>
              <a:rPr lang="en-US" sz="2200" b="1" dirty="0"/>
              <a:t>7,778</a:t>
            </a:r>
            <a:r>
              <a:rPr lang="en-US" sz="2200" dirty="0"/>
              <a:t> (85% women and girls) </a:t>
            </a:r>
            <a:r>
              <a:rPr lang="en-US" sz="2200" b="1" dirty="0"/>
              <a:t>direct beneficiaries</a:t>
            </a:r>
          </a:p>
          <a:p>
            <a:pPr marL="742950" lvl="1" indent="-285750">
              <a:lnSpc>
                <a:spcPct val="150000"/>
              </a:lnSpc>
              <a:buClr>
                <a:schemeClr val="accent2"/>
              </a:buClr>
              <a:buFont typeface="Wingdings" panose="05000000000000000000" pitchFamily="2" charset="2"/>
              <a:buChar char="§"/>
            </a:pPr>
            <a:r>
              <a:rPr lang="en-US" sz="2200" i="1" dirty="0"/>
              <a:t>COVID-19 Emergency Response Window: </a:t>
            </a:r>
            <a:r>
              <a:rPr lang="en-US" sz="2200" dirty="0"/>
              <a:t>3 projects</a:t>
            </a:r>
          </a:p>
          <a:p>
            <a:pPr marL="742950" lvl="1" indent="-285750">
              <a:lnSpc>
                <a:spcPct val="150000"/>
              </a:lnSpc>
              <a:buClr>
                <a:schemeClr val="accent2"/>
              </a:buClr>
              <a:buFont typeface="Wingdings" panose="05000000000000000000" pitchFamily="2" charset="2"/>
              <a:buChar char="§"/>
            </a:pPr>
            <a:r>
              <a:rPr lang="en-US" sz="2200" i="1" dirty="0"/>
              <a:t>Regular Funding Cycle: </a:t>
            </a:r>
          </a:p>
          <a:p>
            <a:pPr marL="1200150" lvl="2" indent="-285750">
              <a:lnSpc>
                <a:spcPct val="150000"/>
              </a:lnSpc>
              <a:buClr>
                <a:srgbClr val="CE0862"/>
              </a:buClr>
              <a:buFont typeface="Wingdings" panose="05000000000000000000" pitchFamily="2" charset="2"/>
              <a:buChar char="§"/>
            </a:pPr>
            <a:r>
              <a:rPr lang="en-US" sz="2200" dirty="0"/>
              <a:t>Outcome 2 (Conflict Prevention): 3 projects</a:t>
            </a:r>
          </a:p>
          <a:p>
            <a:pPr marL="1200150" lvl="2" indent="-285750">
              <a:lnSpc>
                <a:spcPct val="150000"/>
              </a:lnSpc>
              <a:buClr>
                <a:srgbClr val="CE0862"/>
              </a:buClr>
              <a:buFont typeface="Wingdings" panose="05000000000000000000" pitchFamily="2" charset="2"/>
              <a:buChar char="§"/>
            </a:pPr>
            <a:r>
              <a:rPr lang="en-US" sz="2200" dirty="0"/>
              <a:t>Outcome 6 (Peacebuilding and Recovery): 6 projects</a:t>
            </a:r>
          </a:p>
          <a:p>
            <a:pPr marL="742950" lvl="1" indent="-285750">
              <a:lnSpc>
                <a:spcPct val="150000"/>
              </a:lnSpc>
              <a:buClr>
                <a:schemeClr val="accent2"/>
              </a:buClr>
              <a:buFont typeface="Wingdings" panose="05000000000000000000" pitchFamily="2" charset="2"/>
              <a:buChar char="§"/>
            </a:pPr>
            <a:r>
              <a:rPr lang="en-US" sz="2200" i="1" dirty="0"/>
              <a:t>Rapid Response Window: </a:t>
            </a:r>
            <a:r>
              <a:rPr lang="en-US" sz="2200" dirty="0"/>
              <a:t>1 project</a:t>
            </a:r>
          </a:p>
        </p:txBody>
      </p:sp>
      <p:pic>
        <p:nvPicPr>
          <p:cNvPr id="8" name="Picture 7" descr="A close up of a sign&#10;&#10;Description automatically generated">
            <a:extLst>
              <a:ext uri="{FF2B5EF4-FFF2-40B4-BE49-F238E27FC236}">
                <a16:creationId xmlns:a16="http://schemas.microsoft.com/office/drawing/2014/main" id="{DB224876-250A-421E-97DF-D961E5D2FB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261333" y="345772"/>
            <a:ext cx="614756" cy="621652"/>
          </a:xfrm>
          <a:prstGeom prst="rect">
            <a:avLst/>
          </a:prstGeom>
        </p:spPr>
      </p:pic>
    </p:spTree>
    <p:extLst>
      <p:ext uri="{BB962C8B-B14F-4D97-AF65-F5344CB8AC3E}">
        <p14:creationId xmlns:p14="http://schemas.microsoft.com/office/powerpoint/2010/main" val="3429077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806DA2-EA83-2A34-B271-1EC7DA41C375}"/>
              </a:ext>
            </a:extLst>
          </p:cNvPr>
          <p:cNvPicPr>
            <a:picLocks noChangeAspect="1"/>
          </p:cNvPicPr>
          <p:nvPr/>
        </p:nvPicPr>
        <p:blipFill rotWithShape="1">
          <a:blip r:embed="rId3"/>
          <a:srcRect l="22621" r="32968"/>
          <a:stretch/>
        </p:blipFill>
        <p:spPr>
          <a:xfrm>
            <a:off x="7620664" y="0"/>
            <a:ext cx="4571336" cy="6858000"/>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
        <p:nvSpPr>
          <p:cNvPr id="6" name="Title 1">
            <a:extLst>
              <a:ext uri="{FF2B5EF4-FFF2-40B4-BE49-F238E27FC236}">
                <a16:creationId xmlns:a16="http://schemas.microsoft.com/office/drawing/2014/main" id="{0224F2A4-5718-ED6F-C364-029526239BFA}"/>
              </a:ext>
            </a:extLst>
          </p:cNvPr>
          <p:cNvSpPr txBox="1">
            <a:spLocks/>
          </p:cNvSpPr>
          <p:nvPr/>
        </p:nvSpPr>
        <p:spPr>
          <a:xfrm>
            <a:off x="384342" y="35981"/>
            <a:ext cx="10515600" cy="1325563"/>
          </a:xfrm>
          <a:prstGeom prst="rect">
            <a:avLst/>
          </a:prstGeom>
        </p:spPr>
        <p:txBody>
          <a:bodyPr vert="horz" lIns="91440" tIns="45720" rIns="91440" bIns="45720" rtlCol="0" anchor="ctr">
            <a:noAutofit/>
          </a:bodyPr>
          <a:lstStyle>
            <a:lvl1pPr marL="0" marR="0" indent="0" algn="l" defTabSz="914400" rtl="0" eaLnBrk="1" fontAlgn="auto" latinLnBrk="0" hangingPunct="1">
              <a:lnSpc>
                <a:spcPct val="90000"/>
              </a:lnSpc>
              <a:spcBef>
                <a:spcPct val="0"/>
              </a:spcBef>
              <a:spcAft>
                <a:spcPts val="0"/>
              </a:spcAft>
              <a:buClrTx/>
              <a:buSzTx/>
              <a:buFontTx/>
              <a:buNone/>
              <a:tabLst/>
              <a:defRPr sz="4800" kern="1200" baseline="0">
                <a:solidFill>
                  <a:schemeClr val="accent3"/>
                </a:solidFill>
                <a:latin typeface="Source Sans Pro Semibold" panose="020B0503030403020204" pitchFamily="34" charset="0"/>
                <a:ea typeface="+mj-ea"/>
                <a:cs typeface="+mj-cs"/>
              </a:defRPr>
            </a:lvl1pPr>
          </a:lstStyle>
          <a:p>
            <a:r>
              <a:rPr lang="en-US" sz="4000" b="1" dirty="0">
                <a:solidFill>
                  <a:schemeClr val="accent2"/>
                </a:solidFill>
                <a:latin typeface="Source Sans Pro SemiBold" panose="020B0503030403020204" pitchFamily="34" charset="0"/>
                <a:ea typeface="Source Sans Pro SemiBold" panose="020B0503030403020204" pitchFamily="34" charset="0"/>
              </a:rPr>
              <a:t>Useful information</a:t>
            </a:r>
            <a:endParaRPr lang="en-FR" sz="4000" b="1">
              <a:solidFill>
                <a:schemeClr val="accent2"/>
              </a:solidFill>
              <a:latin typeface="Source Sans Pro SemiBold" panose="020B0503030403020204" pitchFamily="34" charset="0"/>
              <a:ea typeface="Source Sans Pro SemiBold" panose="020B0503030403020204" pitchFamily="34" charset="0"/>
            </a:endParaRPr>
          </a:p>
        </p:txBody>
      </p:sp>
      <p:sp>
        <p:nvSpPr>
          <p:cNvPr id="7" name="Rectangle 6">
            <a:extLst>
              <a:ext uri="{FF2B5EF4-FFF2-40B4-BE49-F238E27FC236}">
                <a16:creationId xmlns:a16="http://schemas.microsoft.com/office/drawing/2014/main" id="{D07125BF-602A-0AE8-ABE0-EE9608282507}"/>
              </a:ext>
            </a:extLst>
          </p:cNvPr>
          <p:cNvSpPr/>
          <p:nvPr/>
        </p:nvSpPr>
        <p:spPr>
          <a:xfrm>
            <a:off x="60500" y="863600"/>
            <a:ext cx="8121782" cy="6586418"/>
          </a:xfrm>
          <a:prstGeom prst="rect">
            <a:avLst/>
          </a:prstGeom>
        </p:spPr>
        <p:txBody>
          <a:bodyPr wrap="square" lIns="91440" tIns="45720" rIns="91440" bIns="45720" anchor="t">
            <a:spAutoFit/>
          </a:bodyPr>
          <a:lstStyle/>
          <a:p>
            <a:pPr marL="742950" lvl="1" indent="-285750">
              <a:spcAft>
                <a:spcPts val="1200"/>
              </a:spcAft>
              <a:buClr>
                <a:schemeClr val="accent5"/>
              </a:buClr>
              <a:buFont typeface="Wingdings" panose="05000000000000000000" pitchFamily="2" charset="2"/>
              <a:buChar char="§"/>
            </a:pPr>
            <a:r>
              <a:rPr lang="en-US" dirty="0">
                <a:ea typeface="+mn-lt"/>
                <a:cs typeface="+mn-lt"/>
              </a:rPr>
              <a:t>Call for proposal available in </a:t>
            </a:r>
          </a:p>
          <a:p>
            <a:pPr marL="1200150" lvl="2" indent="-285750">
              <a:spcAft>
                <a:spcPts val="1200"/>
              </a:spcAft>
              <a:buClr>
                <a:schemeClr val="accent5"/>
              </a:buClr>
              <a:buFont typeface="Wingdings" panose="05000000000000000000" pitchFamily="2" charset="2"/>
              <a:buChar char="q"/>
            </a:pPr>
            <a:r>
              <a:rPr lang="en-US" dirty="0">
                <a:ea typeface="+mn-lt"/>
                <a:cs typeface="+mn-lt"/>
              </a:rPr>
              <a:t>English: </a:t>
            </a:r>
            <a:r>
              <a:rPr lang="en-US" dirty="0">
                <a:ea typeface="+mn-lt"/>
                <a:cs typeface="+mn-lt"/>
                <a:hlinkClick r:id="rId4">
                  <a:extLst>
                    <a:ext uri="{A12FA001-AC4F-418D-AE19-62706E023703}">
                      <ahyp:hlinkClr xmlns:ahyp="http://schemas.microsoft.com/office/drawing/2018/hyperlinkcolor" val="tx"/>
                    </a:ext>
                  </a:extLst>
                </a:hlinkClick>
              </a:rPr>
              <a:t>https://wphfund.org/call-for-proposals-in-palestine/</a:t>
            </a:r>
            <a:r>
              <a:rPr lang="en-US" dirty="0">
                <a:ea typeface="+mn-lt"/>
                <a:cs typeface="+mn-lt"/>
              </a:rPr>
              <a:t>  </a:t>
            </a:r>
          </a:p>
          <a:p>
            <a:pPr marL="1200150" lvl="2" indent="-285750">
              <a:spcAft>
                <a:spcPts val="1200"/>
              </a:spcAft>
              <a:buClr>
                <a:schemeClr val="accent5"/>
              </a:buClr>
              <a:buFont typeface="Wingdings" panose="05000000000000000000" pitchFamily="2" charset="2"/>
              <a:buChar char="q"/>
            </a:pPr>
            <a:r>
              <a:rPr lang="en-US" dirty="0">
                <a:ea typeface="+mn-lt"/>
                <a:cs typeface="+mn-lt"/>
              </a:rPr>
              <a:t>Arabic: </a:t>
            </a:r>
            <a:r>
              <a:rPr lang="en-US" dirty="0">
                <a:ea typeface="+mn-lt"/>
                <a:cs typeface="+mn-lt"/>
                <a:hlinkClick r:id="rId5"/>
              </a:rPr>
              <a:t>https://wphfund.org/ar/call-for-proposals-in-palestine/</a:t>
            </a:r>
            <a:r>
              <a:rPr lang="en-US" dirty="0">
                <a:ea typeface="+mn-lt"/>
                <a:cs typeface="+mn-lt"/>
              </a:rPr>
              <a:t>  </a:t>
            </a:r>
          </a:p>
          <a:p>
            <a:pPr marL="742950" lvl="1" indent="-285750">
              <a:spcAft>
                <a:spcPts val="1200"/>
              </a:spcAft>
              <a:buClr>
                <a:schemeClr val="accent5"/>
              </a:buClr>
              <a:buFont typeface="Wingdings" panose="05000000000000000000" pitchFamily="2" charset="2"/>
              <a:buChar char="§"/>
            </a:pPr>
            <a:r>
              <a:rPr lang="en-US" b="1" u="sng" dirty="0"/>
              <a:t>Deadline:</a:t>
            </a:r>
            <a:r>
              <a:rPr lang="en-US" dirty="0">
                <a:ea typeface="+mn-lt"/>
                <a:cs typeface="+mn-lt"/>
              </a:rPr>
              <a:t> 31 January 2023 at 23.59pm</a:t>
            </a:r>
          </a:p>
          <a:p>
            <a:pPr marL="742950" lvl="1" indent="-285750">
              <a:spcAft>
                <a:spcPts val="1200"/>
              </a:spcAft>
              <a:buClr>
                <a:schemeClr val="accent5"/>
              </a:buClr>
              <a:buFont typeface="Wingdings" panose="05000000000000000000" pitchFamily="2" charset="2"/>
              <a:buChar char="§"/>
            </a:pPr>
            <a:r>
              <a:rPr lang="en-US" dirty="0">
                <a:ea typeface="+mn-lt"/>
                <a:cs typeface="+mn-lt"/>
              </a:rPr>
              <a:t>Two funding streams: </a:t>
            </a:r>
          </a:p>
          <a:p>
            <a:pPr marL="1200150" lvl="2" indent="-285750">
              <a:spcAft>
                <a:spcPts val="1200"/>
              </a:spcAft>
              <a:buClr>
                <a:schemeClr val="accent5"/>
              </a:buClr>
              <a:buFont typeface="Wingdings" panose="05000000000000000000" pitchFamily="2" charset="2"/>
              <a:buChar char="q"/>
            </a:pPr>
            <a:r>
              <a:rPr lang="en-US" dirty="0">
                <a:ea typeface="+mn-lt"/>
                <a:cs typeface="+mn-lt"/>
              </a:rPr>
              <a:t>Programmatic funding: 30,000 USD to 200,000 USD </a:t>
            </a:r>
          </a:p>
          <a:p>
            <a:pPr lvl="2">
              <a:spcAft>
                <a:spcPts val="1200"/>
              </a:spcAft>
              <a:buClr>
                <a:schemeClr val="accent5"/>
              </a:buClr>
            </a:pPr>
            <a:r>
              <a:rPr lang="en-US" sz="1600" i="1" dirty="0">
                <a:ea typeface="+mn-lt"/>
                <a:cs typeface="+mn-lt"/>
              </a:rPr>
              <a:t>To finance programmatic activities of CSOs aimed at enhancing the meaningful participation and decision-making of women in conflict prevention processes. </a:t>
            </a:r>
          </a:p>
          <a:p>
            <a:pPr marL="1200150" lvl="2" indent="-285750">
              <a:spcAft>
                <a:spcPts val="1200"/>
              </a:spcAft>
              <a:buClr>
                <a:schemeClr val="accent5"/>
              </a:buClr>
              <a:buFont typeface="Wingdings" panose="05000000000000000000" pitchFamily="2" charset="2"/>
              <a:buChar char="q"/>
            </a:pPr>
            <a:r>
              <a:rPr lang="en-US" dirty="0">
                <a:ea typeface="+mn-lt"/>
                <a:cs typeface="+mn-lt"/>
              </a:rPr>
              <a:t>Institutional funding from 5,000 USD to 30,000 USD</a:t>
            </a:r>
          </a:p>
          <a:p>
            <a:pPr lvl="2">
              <a:spcAft>
                <a:spcPts val="1200"/>
              </a:spcAft>
              <a:buClr>
                <a:schemeClr val="accent5"/>
              </a:buClr>
            </a:pPr>
            <a:r>
              <a:rPr lang="en-US" sz="1600" i="1" dirty="0">
                <a:ea typeface="+mn-lt"/>
                <a:cs typeface="+mn-lt"/>
              </a:rPr>
              <a:t>To reinforce the institutional capacity of local civil society organization</a:t>
            </a:r>
          </a:p>
          <a:p>
            <a:pPr marL="742950" lvl="1" indent="-285750">
              <a:spcAft>
                <a:spcPts val="1200"/>
              </a:spcAft>
              <a:buClr>
                <a:schemeClr val="accent5"/>
              </a:buClr>
              <a:buFont typeface="Wingdings" panose="05000000000000000000" pitchFamily="2" charset="2"/>
              <a:buChar char="§"/>
            </a:pPr>
            <a:r>
              <a:rPr lang="en-US" dirty="0">
                <a:ea typeface="+mn-lt"/>
                <a:cs typeface="+mn-lt"/>
              </a:rPr>
              <a:t>Organizations can apply for both funding submitting </a:t>
            </a:r>
            <a:r>
              <a:rPr lang="en-US" b="1" u="sng" dirty="0">
                <a:ea typeface="+mn-lt"/>
                <a:cs typeface="+mn-lt"/>
              </a:rPr>
              <a:t>separate</a:t>
            </a:r>
            <a:r>
              <a:rPr lang="en-US" dirty="0">
                <a:ea typeface="+mn-lt"/>
                <a:cs typeface="+mn-lt"/>
              </a:rPr>
              <a:t> applications</a:t>
            </a:r>
          </a:p>
          <a:p>
            <a:pPr marL="742950" lvl="1" indent="-285750">
              <a:spcAft>
                <a:spcPts val="1200"/>
              </a:spcAft>
              <a:buClr>
                <a:schemeClr val="accent5"/>
              </a:buClr>
              <a:buFont typeface="Wingdings" panose="05000000000000000000" pitchFamily="2" charset="2"/>
              <a:buChar char="§"/>
            </a:pPr>
            <a:r>
              <a:rPr lang="en-US" dirty="0">
                <a:ea typeface="+mn-lt"/>
                <a:cs typeface="+mn-lt"/>
              </a:rPr>
              <a:t>Questions: </a:t>
            </a:r>
            <a:r>
              <a:rPr lang="en-US" dirty="0">
                <a:ea typeface="+mn-lt"/>
                <a:cs typeface="+mn-lt"/>
                <a:hlinkClick r:id="rId6"/>
              </a:rPr>
              <a:t>P</a:t>
            </a:r>
            <a:r>
              <a:rPr lang="en-US" dirty="0">
                <a:ea typeface="+mn-lt"/>
                <a:cs typeface="+mn-lt"/>
                <a:hlinkClick r:id="rId7"/>
              </a:rPr>
              <a:t>alestine.registry@unwomen.org</a:t>
            </a:r>
            <a:r>
              <a:rPr lang="en-US" dirty="0">
                <a:ea typeface="+mn-lt"/>
                <a:cs typeface="+mn-lt"/>
              </a:rPr>
              <a:t> until 24 January 2023</a:t>
            </a:r>
          </a:p>
          <a:p>
            <a:pPr marL="742950" lvl="1" indent="-285750">
              <a:spcAft>
                <a:spcPts val="1200"/>
              </a:spcAft>
              <a:buClr>
                <a:schemeClr val="accent5"/>
              </a:buClr>
              <a:buFont typeface="Wingdings" panose="05000000000000000000" pitchFamily="2" charset="2"/>
              <a:buChar char="§"/>
            </a:pPr>
            <a:r>
              <a:rPr lang="en-US" dirty="0">
                <a:ea typeface="+mn-lt"/>
                <a:cs typeface="+mn-lt"/>
              </a:rPr>
              <a:t>Focal points: </a:t>
            </a:r>
            <a:r>
              <a:rPr lang="en-US" dirty="0">
                <a:ea typeface="+mn-lt"/>
                <a:cs typeface="+mn-lt"/>
                <a:hlinkClick r:id="rId8"/>
              </a:rPr>
              <a:t>heba.zayyan@unwomen.org</a:t>
            </a:r>
            <a:r>
              <a:rPr lang="en-US" dirty="0">
                <a:ea typeface="+mn-lt"/>
                <a:cs typeface="+mn-lt"/>
              </a:rPr>
              <a:t> / </a:t>
            </a:r>
            <a:r>
              <a:rPr lang="en-US" dirty="0">
                <a:ea typeface="+mn-lt"/>
                <a:cs typeface="+mn-lt"/>
                <a:hlinkClick r:id="rId9"/>
              </a:rPr>
              <a:t>sante.fiorellini@unwomen.org</a:t>
            </a:r>
            <a:r>
              <a:rPr lang="en-US" dirty="0">
                <a:ea typeface="+mn-lt"/>
                <a:cs typeface="+mn-lt"/>
              </a:rPr>
              <a:t> </a:t>
            </a:r>
          </a:p>
          <a:p>
            <a:pPr marL="742950" lvl="1" indent="-285750">
              <a:spcAft>
                <a:spcPts val="1200"/>
              </a:spcAft>
              <a:buClr>
                <a:schemeClr val="accent5"/>
              </a:buClr>
              <a:buFont typeface="Wingdings" panose="05000000000000000000" pitchFamily="2" charset="2"/>
              <a:buChar char="§"/>
            </a:pPr>
            <a:r>
              <a:rPr lang="en-US" dirty="0">
                <a:ea typeface="+mn-lt"/>
                <a:cs typeface="+mn-lt"/>
              </a:rPr>
              <a:t>Recording of this meeting available on WPHF and UN Women’s website</a:t>
            </a:r>
          </a:p>
          <a:p>
            <a:pPr lvl="1">
              <a:spcAft>
                <a:spcPts val="1200"/>
              </a:spcAft>
              <a:buClr>
                <a:schemeClr val="accent5"/>
              </a:buClr>
            </a:pPr>
            <a:endParaRPr lang="en-US" dirty="0">
              <a:ea typeface="+mn-lt"/>
              <a:cs typeface="+mn-lt"/>
            </a:endParaRPr>
          </a:p>
          <a:p>
            <a:pPr marL="742950" lvl="1" indent="-285750">
              <a:spcAft>
                <a:spcPts val="1200"/>
              </a:spcAft>
              <a:buClr>
                <a:schemeClr val="accent5"/>
              </a:buClr>
              <a:buFont typeface="Wingdings" panose="05000000000000000000" pitchFamily="2" charset="2"/>
              <a:buChar char="§"/>
            </a:pPr>
            <a:endParaRPr lang="en-US" dirty="0">
              <a:ea typeface="+mn-lt"/>
              <a:cs typeface="+mn-lt"/>
            </a:endParaRPr>
          </a:p>
        </p:txBody>
      </p:sp>
      <p:pic>
        <p:nvPicPr>
          <p:cNvPr id="8" name="Picture 4">
            <a:extLst>
              <a:ext uri="{FF2B5EF4-FFF2-40B4-BE49-F238E27FC236}">
                <a16:creationId xmlns:a16="http://schemas.microsoft.com/office/drawing/2014/main" id="{CD09BF16-83D8-3C9B-7D04-58C5B7FC8E10}"/>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11129140" y="278124"/>
            <a:ext cx="739018" cy="739018"/>
          </a:xfrm>
          <a:prstGeom prst="rect">
            <a:avLst/>
          </a:prstGeom>
        </p:spPr>
      </p:pic>
    </p:spTree>
    <p:extLst>
      <p:ext uri="{BB962C8B-B14F-4D97-AF65-F5344CB8AC3E}">
        <p14:creationId xmlns:p14="http://schemas.microsoft.com/office/powerpoint/2010/main" val="30978469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WPHF ">
      <a:dk1>
        <a:srgbClr val="002D41"/>
      </a:dk1>
      <a:lt1>
        <a:sysClr val="window" lastClr="FFFFFF"/>
      </a:lt1>
      <a:dk2>
        <a:srgbClr val="009FE4"/>
      </a:dk2>
      <a:lt2>
        <a:srgbClr val="EFEFEF"/>
      </a:lt2>
      <a:accent1>
        <a:srgbClr val="00B2FF"/>
      </a:accent1>
      <a:accent2>
        <a:srgbClr val="009FE4"/>
      </a:accent2>
      <a:accent3>
        <a:srgbClr val="002D41"/>
      </a:accent3>
      <a:accent4>
        <a:srgbClr val="CE0862"/>
      </a:accent4>
      <a:accent5>
        <a:srgbClr val="B40050"/>
      </a:accent5>
      <a:accent6>
        <a:srgbClr val="EFEFEF"/>
      </a:accent6>
      <a:hlink>
        <a:srgbClr val="009FE4"/>
      </a:hlink>
      <a:folHlink>
        <a:srgbClr val="00B2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PHF PP Template FINAL programme" id="{BC47BE68-A894-1A4B-B0E1-91CFC955091F}" vid="{2A0F3BF5-BAA8-A14F-8C49-1C4C177494A6}"/>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PHF ">
    <a:dk1>
      <a:srgbClr val="002D41"/>
    </a:dk1>
    <a:lt1>
      <a:sysClr val="window" lastClr="FFFFFF"/>
    </a:lt1>
    <a:dk2>
      <a:srgbClr val="009FE4"/>
    </a:dk2>
    <a:lt2>
      <a:srgbClr val="EFEFEF"/>
    </a:lt2>
    <a:accent1>
      <a:srgbClr val="00B2FF"/>
    </a:accent1>
    <a:accent2>
      <a:srgbClr val="009FE4"/>
    </a:accent2>
    <a:accent3>
      <a:srgbClr val="002D41"/>
    </a:accent3>
    <a:accent4>
      <a:srgbClr val="CE0862"/>
    </a:accent4>
    <a:accent5>
      <a:srgbClr val="B40050"/>
    </a:accent5>
    <a:accent6>
      <a:srgbClr val="EFEFEF"/>
    </a:accent6>
    <a:hlink>
      <a:srgbClr val="009FE4"/>
    </a:hlink>
    <a:folHlink>
      <a:srgbClr val="00B2FF"/>
    </a:folHlink>
  </a:clrScheme>
</a:themeOverride>
</file>

<file path=docProps/app.xml><?xml version="1.0" encoding="utf-8"?>
<Properties xmlns="http://schemas.openxmlformats.org/officeDocument/2006/extended-properties" xmlns:vt="http://schemas.openxmlformats.org/officeDocument/2006/docPropsVTypes">
  <TotalTime>839</TotalTime>
  <Words>2633</Words>
  <Application>Microsoft Macintosh PowerPoint</Application>
  <PresentationFormat>Widescreen</PresentationFormat>
  <Paragraphs>193</Paragraphs>
  <Slides>22</Slides>
  <Notes>6</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22</vt:i4>
      </vt:variant>
    </vt:vector>
  </HeadingPairs>
  <TitlesOfParts>
    <vt:vector size="38" baseType="lpstr">
      <vt:lpstr>Arial</vt:lpstr>
      <vt:lpstr>Calibri</vt:lpstr>
      <vt:lpstr>Calibri Light</vt:lpstr>
      <vt:lpstr>Source Sans Pro</vt:lpstr>
      <vt:lpstr>Source Sans Pro Black</vt:lpstr>
      <vt:lpstr>Source Sans Pro Light</vt:lpstr>
      <vt:lpstr>Source Sans Pro SemiBold</vt:lpstr>
      <vt:lpstr>Source Sans Pro SemiBold</vt:lpstr>
      <vt:lpstr>Times New Roman</vt:lpstr>
      <vt:lpstr>Wingdings</vt:lpstr>
      <vt:lpstr>Wingdings,Sans-Serif</vt:lpstr>
      <vt:lpstr>Office Theme</vt:lpstr>
      <vt:lpstr>1_Office Theme</vt:lpstr>
      <vt:lpstr>Custom Design</vt:lpstr>
      <vt:lpstr>2_Office Theme</vt:lpstr>
      <vt:lpstr>3_Office Theme</vt:lpstr>
      <vt:lpstr>About WPHF</vt:lpstr>
      <vt:lpstr>PowerPoint Presentation</vt:lpstr>
      <vt:lpstr>About WPHF</vt:lpstr>
      <vt:lpstr>WPHF Functions</vt:lpstr>
      <vt:lpstr>WPHF Governance</vt:lpstr>
      <vt:lpstr>WPHF Key Numbers (Since 2016)  </vt:lpstr>
      <vt:lpstr>WPHF Global Learning Hub (L-HUB) </vt:lpstr>
      <vt:lpstr>WPHF in Palestine</vt:lpstr>
      <vt:lpstr>PowerPoint Presentation</vt:lpstr>
      <vt:lpstr>Frequently Asked Questions (FAQ)</vt:lpstr>
      <vt:lpstr>Frequently Asked Questions (FAQ)</vt:lpstr>
      <vt:lpstr>Frequently Asked Questions (FAQ)</vt:lpstr>
      <vt:lpstr>Frequently Asked Questions (FAQ)</vt:lpstr>
      <vt:lpstr>Frequently Asked Questions (FAQ)</vt:lpstr>
      <vt:lpstr>Frequently Asked Questions (FAQ)</vt:lpstr>
      <vt:lpstr>الأسئلة المتكررة</vt:lpstr>
      <vt:lpstr>الأسئلة المتكررة</vt:lpstr>
      <vt:lpstr>الأسئلة المتكررة</vt:lpstr>
      <vt:lpstr>الأسئلة المتكررة</vt:lpstr>
      <vt:lpstr>الأسئلة المتكررة</vt:lpstr>
      <vt:lpstr>الأسئلة المتكررة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Stillo</dc:creator>
  <cp:lastModifiedBy>Zeina El Khatib</cp:lastModifiedBy>
  <cp:revision>145</cp:revision>
  <dcterms:created xsi:type="dcterms:W3CDTF">2021-03-29T11:04:28Z</dcterms:created>
  <dcterms:modified xsi:type="dcterms:W3CDTF">2023-01-18T13:35:27Z</dcterms:modified>
</cp:coreProperties>
</file>